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embeddedFontLst>
    <p:embeddedFont>
      <p:font typeface="Robo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2" roundtripDataSignature="AMtx7mjBhkr41DmPecv/67ItnjGWyjaU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2c85608d1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4" name="Google Shape;114;ge2c85608d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4af3dd2e7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e4af3dd2e7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 name="Google Shape;231;ge4af3dd2e7_0_22:notes"/>
          <p:cNvSpPr txBox="1"/>
          <p:nvPr>
            <p:ph idx="12" type="sldNum"/>
          </p:nvPr>
        </p:nvSpPr>
        <p:spPr>
          <a:xfrm>
            <a:off x="3884613" y="8685213"/>
            <a:ext cx="2971800" cy="457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4af3dd2e7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4af3dd2e7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1" name="Google Shape;241;ge4af3dd2e7_0_30:notes"/>
          <p:cNvSpPr txBox="1"/>
          <p:nvPr>
            <p:ph idx="12" type="sldNum"/>
          </p:nvPr>
        </p:nvSpPr>
        <p:spPr>
          <a:xfrm>
            <a:off x="3884613" y="8685213"/>
            <a:ext cx="2971800" cy="457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4af3dd2e7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4af3dd2e7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9" name="Google Shape;249;ge4af3dd2e7_0_37:notes"/>
          <p:cNvSpPr txBox="1"/>
          <p:nvPr>
            <p:ph idx="12" type="sldNum"/>
          </p:nvPr>
        </p:nvSpPr>
        <p:spPr>
          <a:xfrm>
            <a:off x="3884613" y="8685213"/>
            <a:ext cx="2971800" cy="457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5f0e2fa52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5f0e2fa52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8" name="Google Shape;258;ge5f0e2fa52_0_12:notes"/>
          <p:cNvSpPr txBox="1"/>
          <p:nvPr>
            <p:ph idx="12" type="sldNum"/>
          </p:nvPr>
        </p:nvSpPr>
        <p:spPr>
          <a:xfrm>
            <a:off x="3884613" y="8685213"/>
            <a:ext cx="2971800" cy="457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5f0e2fa52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5f0e2fa52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6" name="Google Shape;266;ge5f0e2fa52_0_6:notes"/>
          <p:cNvSpPr txBox="1"/>
          <p:nvPr>
            <p:ph idx="12" type="sldNum"/>
          </p:nvPr>
        </p:nvSpPr>
        <p:spPr>
          <a:xfrm>
            <a:off x="3884613" y="8685213"/>
            <a:ext cx="2971800" cy="457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6492eef7a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6492eef7a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4" name="Google Shape;274;ge6492eef7a_2_0:notes"/>
          <p:cNvSpPr txBox="1"/>
          <p:nvPr>
            <p:ph idx="12" type="sldNum"/>
          </p:nvPr>
        </p:nvSpPr>
        <p:spPr>
          <a:xfrm>
            <a:off x="3884613" y="8685213"/>
            <a:ext cx="2971800" cy="457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6492f39c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6492f39cf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3" name="Google Shape;283;ge6492f39cf_0_0:notes"/>
          <p:cNvSpPr txBox="1"/>
          <p:nvPr>
            <p:ph idx="12" type="sldNum"/>
          </p:nvPr>
        </p:nvSpPr>
        <p:spPr>
          <a:xfrm>
            <a:off x="3884613" y="8685213"/>
            <a:ext cx="2971800" cy="457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5c507d71a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e5c507d71a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2" name="Google Shape;292;ge5c507d71a_1_0:notes"/>
          <p:cNvSpPr txBox="1"/>
          <p:nvPr>
            <p:ph idx="12" type="sldNum"/>
          </p:nvPr>
        </p:nvSpPr>
        <p:spPr>
          <a:xfrm>
            <a:off x="3884613" y="8685213"/>
            <a:ext cx="2971800" cy="457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5c507d71a_1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e5c507d71a_1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1" name="Google Shape;301;ge5c507d71a_1_12:notes"/>
          <p:cNvSpPr txBox="1"/>
          <p:nvPr>
            <p:ph idx="12" type="sldNum"/>
          </p:nvPr>
        </p:nvSpPr>
        <p:spPr>
          <a:xfrm>
            <a:off x="3884613" y="8685213"/>
            <a:ext cx="2971800" cy="457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5daae685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e5daae685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9" name="Google Shape;309;ge5daae685b_0_0:notes"/>
          <p:cNvSpPr txBox="1"/>
          <p:nvPr>
            <p:ph idx="12" type="sldNum"/>
          </p:nvPr>
        </p:nvSpPr>
        <p:spPr>
          <a:xfrm>
            <a:off x="3884613" y="8685213"/>
            <a:ext cx="2971800" cy="457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a:t>All</a:t>
            </a:r>
            <a:endParaRPr/>
          </a:p>
          <a:p>
            <a:pPr indent="0" lvl="0" marL="0" rtl="0" algn="l">
              <a:lnSpc>
                <a:spcPct val="100000"/>
              </a:lnSpc>
              <a:spcBef>
                <a:spcPts val="360"/>
              </a:spcBef>
              <a:spcAft>
                <a:spcPts val="0"/>
              </a:spcAft>
              <a:buSzPts val="1400"/>
              <a:buNone/>
            </a:pPr>
            <a:r>
              <a:t/>
            </a:r>
            <a:endParaRPr/>
          </a:p>
        </p:txBody>
      </p:sp>
      <p:sp>
        <p:nvSpPr>
          <p:cNvPr id="120" name="Google Shape;12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e5f0e2fa52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e5f0e2fa52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DeepAR could only go as granular as minutes, which did not mesh with our data points being created every 1/10th of a second.</a:t>
            </a:r>
            <a:endParaRPr/>
          </a:p>
          <a:p>
            <a:pPr indent="0" lvl="0" marL="0" rtl="0" algn="l">
              <a:spcBef>
                <a:spcPts val="360"/>
              </a:spcBef>
              <a:spcAft>
                <a:spcPts val="0"/>
              </a:spcAft>
              <a:buNone/>
            </a:pPr>
            <a:r>
              <a:rPr lang="en-US"/>
              <a:t>RCF provided on average 17-18 </a:t>
            </a:r>
            <a:r>
              <a:rPr lang="en-US"/>
              <a:t>seconds of advanced notice for them to perform the necessary corrective actions.</a:t>
            </a:r>
            <a:endParaRPr/>
          </a:p>
        </p:txBody>
      </p:sp>
      <p:sp>
        <p:nvSpPr>
          <p:cNvPr id="318" name="Google Shape;318;ge5f0e2fa52_0_37:notes"/>
          <p:cNvSpPr txBox="1"/>
          <p:nvPr>
            <p:ph idx="12" type="sldNum"/>
          </p:nvPr>
        </p:nvSpPr>
        <p:spPr>
          <a:xfrm>
            <a:off x="3884613" y="8685213"/>
            <a:ext cx="2971800" cy="457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e541f9eba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e541f9eba9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5" name="Google Shape;325;ge541f9eba9_0_0:notes"/>
          <p:cNvSpPr txBox="1"/>
          <p:nvPr>
            <p:ph idx="12" type="sldNum"/>
          </p:nvPr>
        </p:nvSpPr>
        <p:spPr>
          <a:xfrm>
            <a:off x="3884613" y="8685213"/>
            <a:ext cx="2971800" cy="457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e2f9ebc50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e2f9ebc508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3" name="Google Shape;333;ge2f9ebc508_0_0:notes"/>
          <p:cNvSpPr txBox="1"/>
          <p:nvPr>
            <p:ph idx="12" type="sldNum"/>
          </p:nvPr>
        </p:nvSpPr>
        <p:spPr>
          <a:xfrm>
            <a:off x="3884613" y="8685213"/>
            <a:ext cx="2971800" cy="457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2c85608d1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e2c85608d1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Adam</a:t>
            </a:r>
            <a:endParaRPr/>
          </a:p>
          <a:p>
            <a:pPr indent="0" lvl="0" marL="0" rtl="0" algn="l">
              <a:spcBef>
                <a:spcPts val="360"/>
              </a:spcBef>
              <a:spcAft>
                <a:spcPts val="0"/>
              </a:spcAft>
              <a:buNone/>
            </a:pPr>
            <a:r>
              <a:t/>
            </a:r>
            <a:endParaRPr/>
          </a:p>
        </p:txBody>
      </p:sp>
      <p:sp>
        <p:nvSpPr>
          <p:cNvPr id="144" name="Google Shape;144;ge2c85608d1_0_11:notes"/>
          <p:cNvSpPr txBox="1"/>
          <p:nvPr>
            <p:ph idx="12" type="sldNum"/>
          </p:nvPr>
        </p:nvSpPr>
        <p:spPr>
          <a:xfrm>
            <a:off x="3884613" y="8685213"/>
            <a:ext cx="2971800" cy="457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2c85608d1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2c85608d1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Adam</a:t>
            </a:r>
            <a:endParaRPr/>
          </a:p>
          <a:p>
            <a:pPr indent="0" lvl="0" marL="0" rtl="0" algn="l">
              <a:spcBef>
                <a:spcPts val="360"/>
              </a:spcBef>
              <a:spcAft>
                <a:spcPts val="0"/>
              </a:spcAft>
              <a:buNone/>
            </a:pPr>
            <a:r>
              <a:t/>
            </a:r>
            <a:endParaRPr/>
          </a:p>
        </p:txBody>
      </p:sp>
      <p:sp>
        <p:nvSpPr>
          <p:cNvPr id="158" name="Google Shape;158;ge2c85608d1_0_29:notes"/>
          <p:cNvSpPr txBox="1"/>
          <p:nvPr>
            <p:ph idx="12" type="sldNum"/>
          </p:nvPr>
        </p:nvSpPr>
        <p:spPr>
          <a:xfrm>
            <a:off x="3884613" y="8685213"/>
            <a:ext cx="2971800" cy="457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a:t>Adam</a:t>
            </a:r>
            <a:endParaRPr/>
          </a:p>
        </p:txBody>
      </p:sp>
      <p:sp>
        <p:nvSpPr>
          <p:cNvPr id="192" name="Google Shape;19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a:t>Adam</a:t>
            </a:r>
            <a:endParaRPr/>
          </a:p>
        </p:txBody>
      </p:sp>
      <p:sp>
        <p:nvSpPr>
          <p:cNvPr id="198" name="Google Shape;19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4af3dd2e7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4af3dd2e7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Adam</a:t>
            </a:r>
            <a:endParaRPr/>
          </a:p>
        </p:txBody>
      </p:sp>
      <p:sp>
        <p:nvSpPr>
          <p:cNvPr id="207" name="Google Shape;207;ge4af3dd2e7_0_9:notes"/>
          <p:cNvSpPr txBox="1"/>
          <p:nvPr>
            <p:ph idx="12" type="sldNum"/>
          </p:nvPr>
        </p:nvSpPr>
        <p:spPr>
          <a:xfrm>
            <a:off x="3884613" y="8685213"/>
            <a:ext cx="2971800" cy="457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e4af3dd2e7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e4af3dd2e7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Sean</a:t>
            </a:r>
            <a:endParaRPr/>
          </a:p>
        </p:txBody>
      </p:sp>
      <p:sp>
        <p:nvSpPr>
          <p:cNvPr id="214" name="Google Shape;214;ge4af3dd2e7_0_15:notes"/>
          <p:cNvSpPr txBox="1"/>
          <p:nvPr>
            <p:ph idx="12" type="sldNum"/>
          </p:nvPr>
        </p:nvSpPr>
        <p:spPr>
          <a:xfrm>
            <a:off x="3884613" y="8685213"/>
            <a:ext cx="2971800" cy="457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4af3dd2e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4af3dd2e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1" name="Google Shape;221;ge4af3dd2e7_0_0:notes"/>
          <p:cNvSpPr txBox="1"/>
          <p:nvPr>
            <p:ph idx="12" type="sldNum"/>
          </p:nvPr>
        </p:nvSpPr>
        <p:spPr>
          <a:xfrm>
            <a:off x="3884613" y="8685213"/>
            <a:ext cx="2971800" cy="457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howMasterSp="0" type="title">
  <p:cSld name="TITLE">
    <p:spTree>
      <p:nvGrpSpPr>
        <p:cNvPr id="14" name="Shape 14"/>
        <p:cNvGrpSpPr/>
        <p:nvPr/>
      </p:nvGrpSpPr>
      <p:grpSpPr>
        <a:xfrm>
          <a:off x="0" y="0"/>
          <a:ext cx="0" cy="0"/>
          <a:chOff x="0" y="0"/>
          <a:chExt cx="0" cy="0"/>
        </a:xfrm>
      </p:grpSpPr>
      <p:pic>
        <p:nvPicPr>
          <p:cNvPr id="15" name="Google Shape;15;p27"/>
          <p:cNvPicPr preferRelativeResize="0"/>
          <p:nvPr/>
        </p:nvPicPr>
        <p:blipFill rotWithShape="1">
          <a:blip r:embed="rId2">
            <a:alphaModFix/>
          </a:blip>
          <a:srcRect b="29771" l="0" r="0" t="13109"/>
          <a:stretch/>
        </p:blipFill>
        <p:spPr>
          <a:xfrm>
            <a:off x="0" y="0"/>
            <a:ext cx="12192000" cy="4648200"/>
          </a:xfrm>
          <a:prstGeom prst="rect">
            <a:avLst/>
          </a:prstGeom>
          <a:noFill/>
          <a:ln>
            <a:noFill/>
          </a:ln>
        </p:spPr>
      </p:pic>
      <p:sp>
        <p:nvSpPr>
          <p:cNvPr id="16" name="Google Shape;16;p27"/>
          <p:cNvSpPr/>
          <p:nvPr/>
        </p:nvSpPr>
        <p:spPr>
          <a:xfrm>
            <a:off x="0" y="4038600"/>
            <a:ext cx="12192000" cy="609600"/>
          </a:xfrm>
          <a:prstGeom prst="rect">
            <a:avLst/>
          </a:prstGeom>
          <a:solidFill>
            <a:schemeClr val="dk1">
              <a:alpha val="6549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7" name="Google Shape;17;p27"/>
          <p:cNvSpPr txBox="1"/>
          <p:nvPr>
            <p:ph type="ctrTitle"/>
          </p:nvPr>
        </p:nvSpPr>
        <p:spPr>
          <a:xfrm>
            <a:off x="304800" y="4114800"/>
            <a:ext cx="9652000" cy="533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9pPr>
          </a:lstStyle>
          <a:p/>
        </p:txBody>
      </p:sp>
      <p:sp>
        <p:nvSpPr>
          <p:cNvPr id="18" name="Google Shape;18;p27"/>
          <p:cNvSpPr txBox="1"/>
          <p:nvPr>
            <p:ph idx="1" type="subTitle"/>
          </p:nvPr>
        </p:nvSpPr>
        <p:spPr>
          <a:xfrm>
            <a:off x="304800" y="4706112"/>
            <a:ext cx="9245600" cy="228600"/>
          </a:xfrm>
          <a:prstGeom prst="rect">
            <a:avLst/>
          </a:prstGeom>
          <a:solidFill>
            <a:schemeClr val="lt1"/>
          </a:solidFill>
          <a:ln>
            <a:noFill/>
          </a:ln>
        </p:spPr>
        <p:txBody>
          <a:bodyPr anchorCtr="0" anchor="t" bIns="45700" lIns="91425" spcFirstLastPara="1" rIns="91425" wrap="square" tIns="45700">
            <a:noAutofit/>
          </a:bodyPr>
          <a:lstStyle>
            <a:lvl1pPr lvl="0" algn="l">
              <a:lnSpc>
                <a:spcPct val="100000"/>
              </a:lnSpc>
              <a:spcBef>
                <a:spcPts val="260"/>
              </a:spcBef>
              <a:spcAft>
                <a:spcPts val="0"/>
              </a:spcAft>
              <a:buClr>
                <a:srgbClr val="665951"/>
              </a:buClr>
              <a:buSzPts val="1300"/>
              <a:buFont typeface="Calibri"/>
              <a:buNone/>
              <a:defRPr b="1" sz="1300">
                <a:solidFill>
                  <a:srgbClr val="665951"/>
                </a:solidFill>
              </a:defRPr>
            </a:lvl1pPr>
            <a:lvl2pPr lvl="1" algn="ctr">
              <a:lnSpc>
                <a:spcPct val="100000"/>
              </a:lnSpc>
              <a:spcBef>
                <a:spcPts val="360"/>
              </a:spcBef>
              <a:spcAft>
                <a:spcPts val="0"/>
              </a:spcAft>
              <a:buClr>
                <a:srgbClr val="000000"/>
              </a:buClr>
              <a:buSzPts val="1800"/>
              <a:buNone/>
              <a:defRPr/>
            </a:lvl2pPr>
            <a:lvl3pPr lvl="2" algn="ctr">
              <a:lnSpc>
                <a:spcPct val="100000"/>
              </a:lnSpc>
              <a:spcBef>
                <a:spcPts val="360"/>
              </a:spcBef>
              <a:spcAft>
                <a:spcPts val="0"/>
              </a:spcAft>
              <a:buClr>
                <a:srgbClr val="000000"/>
              </a:buClr>
              <a:buSzPts val="1800"/>
              <a:buNone/>
              <a:defRPr/>
            </a:lvl3pPr>
            <a:lvl4pPr lvl="3" algn="ctr">
              <a:lnSpc>
                <a:spcPct val="100000"/>
              </a:lnSpc>
              <a:spcBef>
                <a:spcPts val="360"/>
              </a:spcBef>
              <a:spcAft>
                <a:spcPts val="0"/>
              </a:spcAft>
              <a:buClr>
                <a:srgbClr val="000000"/>
              </a:buClr>
              <a:buSzPts val="1800"/>
              <a:buNone/>
              <a:defRPr/>
            </a:lvl4pPr>
            <a:lvl5pPr lvl="4" algn="ctr">
              <a:lnSpc>
                <a:spcPct val="100000"/>
              </a:lnSpc>
              <a:spcBef>
                <a:spcPts val="360"/>
              </a:spcBef>
              <a:spcAft>
                <a:spcPts val="0"/>
              </a:spcAft>
              <a:buClr>
                <a:srgbClr val="000000"/>
              </a:buClr>
              <a:buSzPts val="1800"/>
              <a:buNone/>
              <a:defRPr/>
            </a:lvl5pPr>
            <a:lvl6pPr lvl="5" algn="ctr">
              <a:lnSpc>
                <a:spcPct val="100000"/>
              </a:lnSpc>
              <a:spcBef>
                <a:spcPts val="360"/>
              </a:spcBef>
              <a:spcAft>
                <a:spcPts val="0"/>
              </a:spcAft>
              <a:buClr>
                <a:schemeClr val="dk1"/>
              </a:buClr>
              <a:buSzPts val="1800"/>
              <a:buNone/>
              <a:defRPr/>
            </a:lvl6pPr>
            <a:lvl7pPr lvl="6" algn="ctr">
              <a:lnSpc>
                <a:spcPct val="100000"/>
              </a:lnSpc>
              <a:spcBef>
                <a:spcPts val="360"/>
              </a:spcBef>
              <a:spcAft>
                <a:spcPts val="0"/>
              </a:spcAft>
              <a:buClr>
                <a:schemeClr val="dk1"/>
              </a:buClr>
              <a:buSzPts val="1800"/>
              <a:buNone/>
              <a:defRPr/>
            </a:lvl7pPr>
            <a:lvl8pPr lvl="7" algn="ctr">
              <a:lnSpc>
                <a:spcPct val="100000"/>
              </a:lnSpc>
              <a:spcBef>
                <a:spcPts val="360"/>
              </a:spcBef>
              <a:spcAft>
                <a:spcPts val="0"/>
              </a:spcAft>
              <a:buClr>
                <a:schemeClr val="dk1"/>
              </a:buClr>
              <a:buSzPts val="1800"/>
              <a:buNone/>
              <a:defRPr/>
            </a:lvl8pPr>
            <a:lvl9pPr lvl="8" algn="ctr">
              <a:lnSpc>
                <a:spcPct val="100000"/>
              </a:lnSpc>
              <a:spcBef>
                <a:spcPts val="360"/>
              </a:spcBef>
              <a:spcAft>
                <a:spcPts val="0"/>
              </a:spcAft>
              <a:buClr>
                <a:schemeClr val="dk1"/>
              </a:buClr>
              <a:buSzPts val="1800"/>
              <a:buNone/>
              <a:defRPr/>
            </a:lvl9pPr>
          </a:lstStyle>
          <a:p/>
        </p:txBody>
      </p:sp>
      <p:pic>
        <p:nvPicPr>
          <p:cNvPr id="19" name="Google Shape;19;p27"/>
          <p:cNvPicPr preferRelativeResize="0"/>
          <p:nvPr/>
        </p:nvPicPr>
        <p:blipFill rotWithShape="1">
          <a:blip r:embed="rId3">
            <a:alphaModFix/>
          </a:blip>
          <a:srcRect b="0" l="0" r="0" t="0"/>
          <a:stretch/>
        </p:blipFill>
        <p:spPr>
          <a:xfrm>
            <a:off x="9220200" y="5867400"/>
            <a:ext cx="2870688" cy="91440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Chart">
  <p:cSld name="1_Custom Layout Chart">
    <p:spTree>
      <p:nvGrpSpPr>
        <p:cNvPr id="82" name="Shape 82"/>
        <p:cNvGrpSpPr/>
        <p:nvPr/>
      </p:nvGrpSpPr>
      <p:grpSpPr>
        <a:xfrm>
          <a:off x="0" y="0"/>
          <a:ext cx="0" cy="0"/>
          <a:chOff x="0" y="0"/>
          <a:chExt cx="0" cy="0"/>
        </a:xfrm>
      </p:grpSpPr>
      <p:sp>
        <p:nvSpPr>
          <p:cNvPr id="83" name="Google Shape;83;p36"/>
          <p:cNvSpPr/>
          <p:nvPr>
            <p:ph idx="2" type="chart"/>
          </p:nvPr>
        </p:nvSpPr>
        <p:spPr>
          <a:xfrm>
            <a:off x="914400" y="533400"/>
            <a:ext cx="10160000" cy="5715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36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28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2pPr>
            <a:lvl3pPr lvl="2" marR="0" rtl="0" algn="l">
              <a:lnSpc>
                <a:spcPct val="100000"/>
              </a:lnSpc>
              <a:spcBef>
                <a:spcPts val="28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3pPr>
            <a:lvl4pPr lvl="3" marR="0" rtl="0" algn="l">
              <a:lnSpc>
                <a:spcPct val="100000"/>
              </a:lnSpc>
              <a:spcBef>
                <a:spcPts val="220"/>
              </a:spcBef>
              <a:spcAft>
                <a:spcPts val="0"/>
              </a:spcAft>
              <a:buClr>
                <a:srgbClr val="000000"/>
              </a:buClr>
              <a:buSzPts val="1400"/>
              <a:buFont typeface="Arial"/>
              <a:buNone/>
              <a:defRPr b="0" i="0" sz="1100" u="none" cap="none" strike="noStrike">
                <a:solidFill>
                  <a:srgbClr val="000000"/>
                </a:solidFill>
                <a:latin typeface="Calibri"/>
                <a:ea typeface="Calibri"/>
                <a:cs typeface="Calibri"/>
                <a:sym typeface="Calibri"/>
              </a:defRPr>
            </a:lvl4pPr>
            <a:lvl5pPr lvl="4" marR="0" rtl="0" algn="l">
              <a:lnSpc>
                <a:spcPct val="100000"/>
              </a:lnSpc>
              <a:spcBef>
                <a:spcPts val="220"/>
              </a:spcBef>
              <a:spcAft>
                <a:spcPts val="0"/>
              </a:spcAft>
              <a:buClr>
                <a:srgbClr val="000000"/>
              </a:buClr>
              <a:buSzPts val="1400"/>
              <a:buFont typeface="Arial"/>
              <a:buNone/>
              <a:defRPr b="0" i="0" sz="1100" u="none" cap="none" strike="noStrike">
                <a:solidFill>
                  <a:srgbClr val="000000"/>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1" showMasterSp="0">
  <p:cSld name="Section Divider 1">
    <p:spTree>
      <p:nvGrpSpPr>
        <p:cNvPr id="84" name="Shape 84"/>
        <p:cNvGrpSpPr/>
        <p:nvPr/>
      </p:nvGrpSpPr>
      <p:grpSpPr>
        <a:xfrm>
          <a:off x="0" y="0"/>
          <a:ext cx="0" cy="0"/>
          <a:chOff x="0" y="0"/>
          <a:chExt cx="0" cy="0"/>
        </a:xfrm>
      </p:grpSpPr>
      <p:sp>
        <p:nvSpPr>
          <p:cNvPr id="85" name="Google Shape;85;p37"/>
          <p:cNvSpPr/>
          <p:nvPr/>
        </p:nvSpPr>
        <p:spPr>
          <a:xfrm>
            <a:off x="0" y="0"/>
            <a:ext cx="12192000" cy="6858000"/>
          </a:xfrm>
          <a:prstGeom prst="rect">
            <a:avLst/>
          </a:prstGeom>
          <a:solidFill>
            <a:srgbClr val="D05F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MasonMRev.png" id="86" name="Google Shape;86;p37"/>
          <p:cNvPicPr preferRelativeResize="0"/>
          <p:nvPr/>
        </p:nvPicPr>
        <p:blipFill rotWithShape="1">
          <a:blip r:embed="rId2">
            <a:alphaModFix amt="41000"/>
          </a:blip>
          <a:srcRect b="5924" l="19559" r="-495" t="20022"/>
          <a:stretch/>
        </p:blipFill>
        <p:spPr>
          <a:xfrm>
            <a:off x="0" y="0"/>
            <a:ext cx="13326533" cy="6858000"/>
          </a:xfrm>
          <a:prstGeom prst="rect">
            <a:avLst/>
          </a:prstGeom>
          <a:noFill/>
          <a:ln>
            <a:noFill/>
          </a:ln>
        </p:spPr>
      </p:pic>
      <p:sp>
        <p:nvSpPr>
          <p:cNvPr id="87" name="Google Shape;87;p37"/>
          <p:cNvSpPr txBox="1"/>
          <p:nvPr>
            <p:ph type="ctrTitle"/>
          </p:nvPr>
        </p:nvSpPr>
        <p:spPr>
          <a:xfrm>
            <a:off x="304800" y="533400"/>
            <a:ext cx="9652000" cy="533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Divider 1" showMasterSp="0">
  <p:cSld name="1_Section Divider 1">
    <p:spTree>
      <p:nvGrpSpPr>
        <p:cNvPr id="88" name="Shape 88"/>
        <p:cNvGrpSpPr/>
        <p:nvPr/>
      </p:nvGrpSpPr>
      <p:grpSpPr>
        <a:xfrm>
          <a:off x="0" y="0"/>
          <a:ext cx="0" cy="0"/>
          <a:chOff x="0" y="0"/>
          <a:chExt cx="0" cy="0"/>
        </a:xfrm>
      </p:grpSpPr>
      <p:sp>
        <p:nvSpPr>
          <p:cNvPr id="89" name="Google Shape;89;p38"/>
          <p:cNvSpPr/>
          <p:nvPr/>
        </p:nvSpPr>
        <p:spPr>
          <a:xfrm>
            <a:off x="0" y="0"/>
            <a:ext cx="12192000" cy="6858000"/>
          </a:xfrm>
          <a:prstGeom prst="rect">
            <a:avLst/>
          </a:prstGeom>
          <a:solidFill>
            <a:srgbClr val="1A661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MasonMRev.png" id="90" name="Google Shape;90;p38"/>
          <p:cNvPicPr preferRelativeResize="0"/>
          <p:nvPr/>
        </p:nvPicPr>
        <p:blipFill rotWithShape="1">
          <a:blip r:embed="rId2">
            <a:alphaModFix amt="41000"/>
          </a:blip>
          <a:srcRect b="5924" l="19559" r="-495" t="20022"/>
          <a:stretch/>
        </p:blipFill>
        <p:spPr>
          <a:xfrm>
            <a:off x="0" y="0"/>
            <a:ext cx="13326533" cy="6858000"/>
          </a:xfrm>
          <a:prstGeom prst="rect">
            <a:avLst/>
          </a:prstGeom>
          <a:noFill/>
          <a:ln>
            <a:noFill/>
          </a:ln>
        </p:spPr>
      </p:pic>
      <p:sp>
        <p:nvSpPr>
          <p:cNvPr id="91" name="Google Shape;91;p38"/>
          <p:cNvSpPr txBox="1"/>
          <p:nvPr>
            <p:ph type="ctrTitle"/>
          </p:nvPr>
        </p:nvSpPr>
        <p:spPr>
          <a:xfrm>
            <a:off x="304800" y="533400"/>
            <a:ext cx="9652000" cy="533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Divider 1" showMasterSp="0">
  <p:cSld name="2_Section Divider 1">
    <p:spTree>
      <p:nvGrpSpPr>
        <p:cNvPr id="92" name="Shape 92"/>
        <p:cNvGrpSpPr/>
        <p:nvPr/>
      </p:nvGrpSpPr>
      <p:grpSpPr>
        <a:xfrm>
          <a:off x="0" y="0"/>
          <a:ext cx="0" cy="0"/>
          <a:chOff x="0" y="0"/>
          <a:chExt cx="0" cy="0"/>
        </a:xfrm>
      </p:grpSpPr>
      <p:sp>
        <p:nvSpPr>
          <p:cNvPr id="93" name="Google Shape;93;p39"/>
          <p:cNvSpPr/>
          <p:nvPr/>
        </p:nvSpPr>
        <p:spPr>
          <a:xfrm>
            <a:off x="0" y="0"/>
            <a:ext cx="12192000" cy="6858000"/>
          </a:xfrm>
          <a:prstGeom prst="rect">
            <a:avLst/>
          </a:prstGeom>
          <a:solidFill>
            <a:srgbClr val="DFBD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MasonMRev.png" id="94" name="Google Shape;94;p39"/>
          <p:cNvPicPr preferRelativeResize="0"/>
          <p:nvPr/>
        </p:nvPicPr>
        <p:blipFill rotWithShape="1">
          <a:blip r:embed="rId2">
            <a:alphaModFix amt="41000"/>
          </a:blip>
          <a:srcRect b="5924" l="19559" r="-495" t="20022"/>
          <a:stretch/>
        </p:blipFill>
        <p:spPr>
          <a:xfrm>
            <a:off x="0" y="0"/>
            <a:ext cx="13326533" cy="6858000"/>
          </a:xfrm>
          <a:prstGeom prst="rect">
            <a:avLst/>
          </a:prstGeom>
          <a:noFill/>
          <a:ln>
            <a:noFill/>
          </a:ln>
        </p:spPr>
      </p:pic>
      <p:sp>
        <p:nvSpPr>
          <p:cNvPr id="95" name="Google Shape;95;p39"/>
          <p:cNvSpPr txBox="1"/>
          <p:nvPr>
            <p:ph type="ctrTitle"/>
          </p:nvPr>
        </p:nvSpPr>
        <p:spPr>
          <a:xfrm>
            <a:off x="304800" y="533400"/>
            <a:ext cx="9652000" cy="533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7F7F7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ection Divider 1" showMasterSp="0">
  <p:cSld name="3_Section Divider 1">
    <p:spTree>
      <p:nvGrpSpPr>
        <p:cNvPr id="96" name="Shape 96"/>
        <p:cNvGrpSpPr/>
        <p:nvPr/>
      </p:nvGrpSpPr>
      <p:grpSpPr>
        <a:xfrm>
          <a:off x="0" y="0"/>
          <a:ext cx="0" cy="0"/>
          <a:chOff x="0" y="0"/>
          <a:chExt cx="0" cy="0"/>
        </a:xfrm>
      </p:grpSpPr>
      <p:sp>
        <p:nvSpPr>
          <p:cNvPr id="97" name="Google Shape;97;p40"/>
          <p:cNvSpPr/>
          <p:nvPr/>
        </p:nvSpPr>
        <p:spPr>
          <a:xfrm>
            <a:off x="0" y="0"/>
            <a:ext cx="121920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MasonMRev.png" id="98" name="Google Shape;98;p40"/>
          <p:cNvPicPr preferRelativeResize="0"/>
          <p:nvPr/>
        </p:nvPicPr>
        <p:blipFill rotWithShape="1">
          <a:blip r:embed="rId2">
            <a:alphaModFix amt="41000"/>
          </a:blip>
          <a:srcRect b="5924" l="19559" r="-495" t="20022"/>
          <a:stretch/>
        </p:blipFill>
        <p:spPr>
          <a:xfrm>
            <a:off x="0" y="0"/>
            <a:ext cx="13326533" cy="6858000"/>
          </a:xfrm>
          <a:prstGeom prst="rect">
            <a:avLst/>
          </a:prstGeom>
          <a:noFill/>
          <a:ln>
            <a:noFill/>
          </a:ln>
        </p:spPr>
      </p:pic>
      <p:sp>
        <p:nvSpPr>
          <p:cNvPr id="99" name="Google Shape;99;p40"/>
          <p:cNvSpPr txBox="1"/>
          <p:nvPr>
            <p:ph type="ctrTitle"/>
          </p:nvPr>
        </p:nvSpPr>
        <p:spPr>
          <a:xfrm>
            <a:off x="304800" y="533400"/>
            <a:ext cx="9652000" cy="533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2" showMasterSp="0">
  <p:cSld name="Section Divider 2">
    <p:spTree>
      <p:nvGrpSpPr>
        <p:cNvPr id="100" name="Shape 100"/>
        <p:cNvGrpSpPr/>
        <p:nvPr/>
      </p:nvGrpSpPr>
      <p:grpSpPr>
        <a:xfrm>
          <a:off x="0" y="0"/>
          <a:ext cx="0" cy="0"/>
          <a:chOff x="0" y="0"/>
          <a:chExt cx="0" cy="0"/>
        </a:xfrm>
      </p:grpSpPr>
      <p:sp>
        <p:nvSpPr>
          <p:cNvPr id="101" name="Google Shape;101;p41"/>
          <p:cNvSpPr/>
          <p:nvPr/>
        </p:nvSpPr>
        <p:spPr>
          <a:xfrm>
            <a:off x="0" y="0"/>
            <a:ext cx="12192000" cy="6858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Johnson-Center_Architecural_Detail.png" id="102" name="Google Shape;102;p41"/>
          <p:cNvPicPr preferRelativeResize="0"/>
          <p:nvPr/>
        </p:nvPicPr>
        <p:blipFill rotWithShape="1">
          <a:blip r:embed="rId2">
            <a:alphaModFix/>
          </a:blip>
          <a:srcRect b="0" l="0" r="0" t="0"/>
          <a:stretch/>
        </p:blipFill>
        <p:spPr>
          <a:xfrm>
            <a:off x="357717" y="0"/>
            <a:ext cx="11834283" cy="6858000"/>
          </a:xfrm>
          <a:prstGeom prst="rect">
            <a:avLst/>
          </a:prstGeom>
          <a:solidFill>
            <a:schemeClr val="accent5"/>
          </a:solidFill>
          <a:ln>
            <a:noFill/>
          </a:ln>
        </p:spPr>
      </p:pic>
      <p:sp>
        <p:nvSpPr>
          <p:cNvPr id="103" name="Google Shape;103;p41"/>
          <p:cNvSpPr txBox="1"/>
          <p:nvPr>
            <p:ph type="ctrTitle"/>
          </p:nvPr>
        </p:nvSpPr>
        <p:spPr>
          <a:xfrm>
            <a:off x="304800" y="533400"/>
            <a:ext cx="9652000" cy="533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3">
  <p:cSld name="Section Divider 3">
    <p:spTree>
      <p:nvGrpSpPr>
        <p:cNvPr id="104" name="Shape 104"/>
        <p:cNvGrpSpPr/>
        <p:nvPr/>
      </p:nvGrpSpPr>
      <p:grpSpPr>
        <a:xfrm>
          <a:off x="0" y="0"/>
          <a:ext cx="0" cy="0"/>
          <a:chOff x="0" y="0"/>
          <a:chExt cx="0" cy="0"/>
        </a:xfrm>
      </p:grpSpPr>
      <p:sp>
        <p:nvSpPr>
          <p:cNvPr id="105" name="Google Shape;105;p42"/>
          <p:cNvSpPr/>
          <p:nvPr/>
        </p:nvSpPr>
        <p:spPr>
          <a:xfrm>
            <a:off x="0" y="0"/>
            <a:ext cx="12192000" cy="6889750"/>
          </a:xfrm>
          <a:prstGeom prst="rect">
            <a:avLst/>
          </a:prstGeom>
          <a:solidFill>
            <a:srgbClr val="DFBD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Bull Run_Architecural_Details.png" id="106" name="Google Shape;106;p42"/>
          <p:cNvPicPr preferRelativeResize="0"/>
          <p:nvPr/>
        </p:nvPicPr>
        <p:blipFill rotWithShape="1">
          <a:blip r:embed="rId2">
            <a:alphaModFix/>
          </a:blip>
          <a:srcRect b="0" l="0" r="0" t="0"/>
          <a:stretch/>
        </p:blipFill>
        <p:spPr>
          <a:xfrm>
            <a:off x="0" y="-16933"/>
            <a:ext cx="9448800" cy="6935822"/>
          </a:xfrm>
          <a:prstGeom prst="rect">
            <a:avLst/>
          </a:prstGeom>
          <a:noFill/>
          <a:ln>
            <a:noFill/>
          </a:ln>
        </p:spPr>
      </p:pic>
      <p:sp>
        <p:nvSpPr>
          <p:cNvPr id="107" name="Google Shape;107;p42"/>
          <p:cNvSpPr txBox="1"/>
          <p:nvPr>
            <p:ph type="ctrTitle"/>
          </p:nvPr>
        </p:nvSpPr>
        <p:spPr>
          <a:xfrm>
            <a:off x="304800" y="533400"/>
            <a:ext cx="9652000" cy="533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4">
  <p:cSld name="Section Divider 4">
    <p:spTree>
      <p:nvGrpSpPr>
        <p:cNvPr id="108" name="Shape 108"/>
        <p:cNvGrpSpPr/>
        <p:nvPr/>
      </p:nvGrpSpPr>
      <p:grpSpPr>
        <a:xfrm>
          <a:off x="0" y="0"/>
          <a:ext cx="0" cy="0"/>
          <a:chOff x="0" y="0"/>
          <a:chExt cx="0" cy="0"/>
        </a:xfrm>
      </p:grpSpPr>
      <p:sp>
        <p:nvSpPr>
          <p:cNvPr id="109" name="Google Shape;109;p43"/>
          <p:cNvSpPr/>
          <p:nvPr/>
        </p:nvSpPr>
        <p:spPr>
          <a:xfrm>
            <a:off x="0" y="0"/>
            <a:ext cx="12192000" cy="688975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Founder's Hall_Architecural Details.png" id="110" name="Google Shape;110;p43"/>
          <p:cNvPicPr preferRelativeResize="0"/>
          <p:nvPr/>
        </p:nvPicPr>
        <p:blipFill rotWithShape="1">
          <a:blip r:embed="rId2">
            <a:alphaModFix/>
          </a:blip>
          <a:srcRect b="0" l="0" r="39063" t="0"/>
          <a:stretch/>
        </p:blipFill>
        <p:spPr>
          <a:xfrm>
            <a:off x="4978400" y="0"/>
            <a:ext cx="7213600" cy="6890412"/>
          </a:xfrm>
          <a:prstGeom prst="rect">
            <a:avLst/>
          </a:prstGeom>
          <a:noFill/>
          <a:ln>
            <a:noFill/>
          </a:ln>
        </p:spPr>
      </p:pic>
      <p:sp>
        <p:nvSpPr>
          <p:cNvPr id="111" name="Google Shape;111;p43"/>
          <p:cNvSpPr txBox="1"/>
          <p:nvPr>
            <p:ph type="ctrTitle"/>
          </p:nvPr>
        </p:nvSpPr>
        <p:spPr>
          <a:xfrm>
            <a:off x="304800" y="533400"/>
            <a:ext cx="9652000" cy="533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w/single col text">
  <p:cSld name="Heading w/single col text">
    <p:spTree>
      <p:nvGrpSpPr>
        <p:cNvPr id="20" name="Shape 20"/>
        <p:cNvGrpSpPr/>
        <p:nvPr/>
      </p:nvGrpSpPr>
      <p:grpSpPr>
        <a:xfrm>
          <a:off x="0" y="0"/>
          <a:ext cx="0" cy="0"/>
          <a:chOff x="0" y="0"/>
          <a:chExt cx="0" cy="0"/>
        </a:xfrm>
      </p:grpSpPr>
      <p:sp>
        <p:nvSpPr>
          <p:cNvPr id="21" name="Google Shape;21;p28"/>
          <p:cNvSpPr txBox="1"/>
          <p:nvPr>
            <p:ph idx="1" type="body"/>
          </p:nvPr>
        </p:nvSpPr>
        <p:spPr>
          <a:xfrm>
            <a:off x="406400" y="381000"/>
            <a:ext cx="10769600" cy="228600"/>
          </a:xfrm>
          <a:prstGeom prst="rect">
            <a:avLst/>
          </a:prstGeom>
          <a:solidFill>
            <a:srgbClr val="D05F14"/>
          </a:solidFill>
          <a:ln>
            <a:noFill/>
          </a:ln>
        </p:spPr>
        <p:txBody>
          <a:bodyPr anchorCtr="0" anchor="t" bIns="0" lIns="91425" spcFirstLastPara="1" rIns="91425" wrap="square" tIns="0">
            <a:noAutofit/>
          </a:bodyPr>
          <a:lstStyle>
            <a:lvl1pPr indent="-228600" lvl="0" marL="457200" algn="l">
              <a:lnSpc>
                <a:spcPct val="100000"/>
              </a:lnSpc>
              <a:spcBef>
                <a:spcPts val="0"/>
              </a:spcBef>
              <a:spcAft>
                <a:spcPts val="0"/>
              </a:spcAft>
              <a:buSzPts val="1400"/>
              <a:buNone/>
              <a:defRPr b="1" i="0" sz="1400" cap="none">
                <a:solidFill>
                  <a:schemeClr val="lt1"/>
                </a:solidFill>
              </a:defRPr>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 name="Google Shape;22;p28"/>
          <p:cNvSpPr txBox="1"/>
          <p:nvPr>
            <p:ph idx="2" type="body"/>
          </p:nvPr>
        </p:nvSpPr>
        <p:spPr>
          <a:xfrm>
            <a:off x="406400" y="1066800"/>
            <a:ext cx="10769600" cy="50292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60"/>
              </a:spcBef>
              <a:spcAft>
                <a:spcPts val="0"/>
              </a:spcAft>
              <a:buSzPts val="1400"/>
              <a:buNone/>
              <a:defRPr/>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w/2col">
  <p:cSld name="Heading w/2col">
    <p:spTree>
      <p:nvGrpSpPr>
        <p:cNvPr id="23" name="Shape 23"/>
        <p:cNvGrpSpPr/>
        <p:nvPr/>
      </p:nvGrpSpPr>
      <p:grpSpPr>
        <a:xfrm>
          <a:off x="0" y="0"/>
          <a:ext cx="0" cy="0"/>
          <a:chOff x="0" y="0"/>
          <a:chExt cx="0" cy="0"/>
        </a:xfrm>
      </p:grpSpPr>
      <p:sp>
        <p:nvSpPr>
          <p:cNvPr id="24" name="Google Shape;24;p29"/>
          <p:cNvSpPr txBox="1"/>
          <p:nvPr>
            <p:ph idx="1" type="body"/>
          </p:nvPr>
        </p:nvSpPr>
        <p:spPr>
          <a:xfrm>
            <a:off x="406400" y="1066800"/>
            <a:ext cx="5181600" cy="50292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400"/>
              <a:buNone/>
              <a:defRPr sz="1400"/>
            </a:lvl1pPr>
            <a:lvl2pPr indent="-228600" lvl="1" marL="914400" algn="l">
              <a:lnSpc>
                <a:spcPct val="100000"/>
              </a:lnSpc>
              <a:spcBef>
                <a:spcPts val="280"/>
              </a:spcBef>
              <a:spcAft>
                <a:spcPts val="0"/>
              </a:spcAft>
              <a:buSzPts val="1400"/>
              <a:buNone/>
              <a:defRPr>
                <a:solidFill>
                  <a:srgbClr val="000000"/>
                </a:solidFill>
              </a:defRPr>
            </a:lvl2pPr>
            <a:lvl3pPr indent="-228600" lvl="2" marL="1371600" algn="l">
              <a:lnSpc>
                <a:spcPct val="100000"/>
              </a:lnSpc>
              <a:spcBef>
                <a:spcPts val="280"/>
              </a:spcBef>
              <a:spcAft>
                <a:spcPts val="0"/>
              </a:spcAft>
              <a:buSzPts val="1400"/>
              <a:buNone/>
              <a:defRPr>
                <a:solidFill>
                  <a:srgbClr val="000000"/>
                </a:solidFill>
              </a:defRPr>
            </a:lvl3pPr>
            <a:lvl4pPr indent="-228600" lvl="3" marL="1828800" algn="l">
              <a:lnSpc>
                <a:spcPct val="100000"/>
              </a:lnSpc>
              <a:spcBef>
                <a:spcPts val="220"/>
              </a:spcBef>
              <a:spcAft>
                <a:spcPts val="0"/>
              </a:spcAft>
              <a:buSzPts val="1400"/>
              <a:buNone/>
              <a:defRPr>
                <a:solidFill>
                  <a:srgbClr val="000000"/>
                </a:solidFill>
              </a:defRPr>
            </a:lvl4pPr>
            <a:lvl5pPr indent="-228600" lvl="4" marL="2286000" algn="l">
              <a:lnSpc>
                <a:spcPct val="100000"/>
              </a:lnSpc>
              <a:spcBef>
                <a:spcPts val="220"/>
              </a:spcBef>
              <a:spcAft>
                <a:spcPts val="0"/>
              </a:spcAft>
              <a:buSzPts val="1400"/>
              <a:buNone/>
              <a:defRPr>
                <a:solidFill>
                  <a:srgbClr val="000000"/>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29"/>
          <p:cNvSpPr txBox="1"/>
          <p:nvPr>
            <p:ph idx="2" type="body"/>
          </p:nvPr>
        </p:nvSpPr>
        <p:spPr>
          <a:xfrm>
            <a:off x="5994400" y="1066800"/>
            <a:ext cx="5181600" cy="50292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400"/>
              <a:buNone/>
              <a:defRPr sz="1400"/>
            </a:lvl1pPr>
            <a:lvl2pPr indent="-228600" lvl="1" marL="914400" algn="l">
              <a:lnSpc>
                <a:spcPct val="100000"/>
              </a:lnSpc>
              <a:spcBef>
                <a:spcPts val="280"/>
              </a:spcBef>
              <a:spcAft>
                <a:spcPts val="0"/>
              </a:spcAft>
              <a:buSzPts val="1400"/>
              <a:buNone/>
              <a:defRPr>
                <a:solidFill>
                  <a:srgbClr val="000000"/>
                </a:solidFill>
              </a:defRPr>
            </a:lvl2pPr>
            <a:lvl3pPr indent="-228600" lvl="2" marL="1371600" algn="l">
              <a:lnSpc>
                <a:spcPct val="100000"/>
              </a:lnSpc>
              <a:spcBef>
                <a:spcPts val="280"/>
              </a:spcBef>
              <a:spcAft>
                <a:spcPts val="0"/>
              </a:spcAft>
              <a:buSzPts val="1400"/>
              <a:buNone/>
              <a:defRPr>
                <a:solidFill>
                  <a:srgbClr val="000000"/>
                </a:solidFill>
              </a:defRPr>
            </a:lvl3pPr>
            <a:lvl4pPr indent="-228600" lvl="3" marL="1828800" algn="l">
              <a:lnSpc>
                <a:spcPct val="100000"/>
              </a:lnSpc>
              <a:spcBef>
                <a:spcPts val="220"/>
              </a:spcBef>
              <a:spcAft>
                <a:spcPts val="0"/>
              </a:spcAft>
              <a:buSzPts val="1400"/>
              <a:buNone/>
              <a:defRPr>
                <a:solidFill>
                  <a:srgbClr val="000000"/>
                </a:solidFill>
              </a:defRPr>
            </a:lvl4pPr>
            <a:lvl5pPr indent="-228600" lvl="4" marL="2286000" algn="l">
              <a:lnSpc>
                <a:spcPct val="100000"/>
              </a:lnSpc>
              <a:spcBef>
                <a:spcPts val="220"/>
              </a:spcBef>
              <a:spcAft>
                <a:spcPts val="0"/>
              </a:spcAft>
              <a:buSzPts val="1400"/>
              <a:buNone/>
              <a:defRPr>
                <a:solidFill>
                  <a:srgbClr val="000000"/>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 name="Google Shape;26;p29"/>
          <p:cNvSpPr txBox="1"/>
          <p:nvPr>
            <p:ph idx="3" type="body"/>
          </p:nvPr>
        </p:nvSpPr>
        <p:spPr>
          <a:xfrm>
            <a:off x="406400" y="381000"/>
            <a:ext cx="10769600" cy="228600"/>
          </a:xfrm>
          <a:prstGeom prst="rect">
            <a:avLst/>
          </a:prstGeom>
          <a:solidFill>
            <a:srgbClr val="D05F14"/>
          </a:solidFill>
          <a:ln>
            <a:noFill/>
          </a:ln>
        </p:spPr>
        <p:txBody>
          <a:bodyPr anchorCtr="0" anchor="t" bIns="0" lIns="91425" spcFirstLastPara="1" rIns="91425" wrap="square" tIns="0">
            <a:noAutofit/>
          </a:bodyPr>
          <a:lstStyle>
            <a:lvl1pPr indent="-228600" lvl="0" marL="457200" algn="l">
              <a:lnSpc>
                <a:spcPct val="100000"/>
              </a:lnSpc>
              <a:spcBef>
                <a:spcPts val="0"/>
              </a:spcBef>
              <a:spcAft>
                <a:spcPts val="0"/>
              </a:spcAft>
              <a:buSzPts val="1400"/>
              <a:buNone/>
              <a:defRPr b="1" i="0" sz="1400" cap="none">
                <a:solidFill>
                  <a:schemeClr val="lt1"/>
                </a:solidFill>
              </a:defRPr>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p:cSld name="Title">
    <p:spTree>
      <p:nvGrpSpPr>
        <p:cNvPr id="27" name="Shape 27"/>
        <p:cNvGrpSpPr/>
        <p:nvPr/>
      </p:nvGrpSpPr>
      <p:grpSpPr>
        <a:xfrm>
          <a:off x="0" y="0"/>
          <a:ext cx="0" cy="0"/>
          <a:chOff x="0" y="0"/>
          <a:chExt cx="0" cy="0"/>
        </a:xfrm>
      </p:grpSpPr>
      <p:pic>
        <p:nvPicPr>
          <p:cNvPr id="28" name="Google Shape;28;p30"/>
          <p:cNvPicPr preferRelativeResize="0"/>
          <p:nvPr/>
        </p:nvPicPr>
        <p:blipFill rotWithShape="1">
          <a:blip r:embed="rId2">
            <a:alphaModFix/>
          </a:blip>
          <a:srcRect b="37356" l="0" r="0" t="5512"/>
          <a:stretch/>
        </p:blipFill>
        <p:spPr>
          <a:xfrm>
            <a:off x="0" y="-7938"/>
            <a:ext cx="12192000" cy="4656138"/>
          </a:xfrm>
          <a:prstGeom prst="rect">
            <a:avLst/>
          </a:prstGeom>
          <a:noFill/>
          <a:ln>
            <a:noFill/>
          </a:ln>
        </p:spPr>
      </p:pic>
      <p:sp>
        <p:nvSpPr>
          <p:cNvPr id="29" name="Google Shape;29;p30"/>
          <p:cNvSpPr/>
          <p:nvPr/>
        </p:nvSpPr>
        <p:spPr>
          <a:xfrm>
            <a:off x="0" y="4038600"/>
            <a:ext cx="12192000" cy="609600"/>
          </a:xfrm>
          <a:prstGeom prst="rect">
            <a:avLst/>
          </a:prstGeom>
          <a:solidFill>
            <a:srgbClr val="FFBA03">
              <a:alpha val="6549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0" name="Google Shape;30;p30"/>
          <p:cNvSpPr txBox="1"/>
          <p:nvPr>
            <p:ph type="ctrTitle"/>
          </p:nvPr>
        </p:nvSpPr>
        <p:spPr>
          <a:xfrm>
            <a:off x="304800" y="4114800"/>
            <a:ext cx="9652000" cy="533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9pPr>
          </a:lstStyle>
          <a:p/>
        </p:txBody>
      </p:sp>
      <p:sp>
        <p:nvSpPr>
          <p:cNvPr id="31" name="Google Shape;31;p30"/>
          <p:cNvSpPr txBox="1"/>
          <p:nvPr>
            <p:ph idx="1" type="subTitle"/>
          </p:nvPr>
        </p:nvSpPr>
        <p:spPr>
          <a:xfrm>
            <a:off x="304800" y="4706112"/>
            <a:ext cx="9245600" cy="228600"/>
          </a:xfrm>
          <a:prstGeom prst="rect">
            <a:avLst/>
          </a:prstGeom>
          <a:solidFill>
            <a:schemeClr val="lt1"/>
          </a:solidFill>
          <a:ln>
            <a:noFill/>
          </a:ln>
        </p:spPr>
        <p:txBody>
          <a:bodyPr anchorCtr="0" anchor="t" bIns="45700" lIns="91425" spcFirstLastPara="1" rIns="91425" wrap="square" tIns="45700">
            <a:noAutofit/>
          </a:bodyPr>
          <a:lstStyle>
            <a:lvl1pPr lvl="0" algn="l">
              <a:lnSpc>
                <a:spcPct val="100000"/>
              </a:lnSpc>
              <a:spcBef>
                <a:spcPts val="260"/>
              </a:spcBef>
              <a:spcAft>
                <a:spcPts val="0"/>
              </a:spcAft>
              <a:buClr>
                <a:srgbClr val="665951"/>
              </a:buClr>
              <a:buSzPts val="1300"/>
              <a:buFont typeface="Calibri"/>
              <a:buNone/>
              <a:defRPr b="1" sz="1300">
                <a:solidFill>
                  <a:srgbClr val="665951"/>
                </a:solidFill>
              </a:defRPr>
            </a:lvl1pPr>
            <a:lvl2pPr lvl="1" algn="ctr">
              <a:lnSpc>
                <a:spcPct val="100000"/>
              </a:lnSpc>
              <a:spcBef>
                <a:spcPts val="360"/>
              </a:spcBef>
              <a:spcAft>
                <a:spcPts val="0"/>
              </a:spcAft>
              <a:buClr>
                <a:srgbClr val="000000"/>
              </a:buClr>
              <a:buSzPts val="1800"/>
              <a:buNone/>
              <a:defRPr/>
            </a:lvl2pPr>
            <a:lvl3pPr lvl="2" algn="ctr">
              <a:lnSpc>
                <a:spcPct val="100000"/>
              </a:lnSpc>
              <a:spcBef>
                <a:spcPts val="360"/>
              </a:spcBef>
              <a:spcAft>
                <a:spcPts val="0"/>
              </a:spcAft>
              <a:buClr>
                <a:srgbClr val="000000"/>
              </a:buClr>
              <a:buSzPts val="1800"/>
              <a:buNone/>
              <a:defRPr/>
            </a:lvl3pPr>
            <a:lvl4pPr lvl="3" algn="ctr">
              <a:lnSpc>
                <a:spcPct val="100000"/>
              </a:lnSpc>
              <a:spcBef>
                <a:spcPts val="360"/>
              </a:spcBef>
              <a:spcAft>
                <a:spcPts val="0"/>
              </a:spcAft>
              <a:buClr>
                <a:srgbClr val="000000"/>
              </a:buClr>
              <a:buSzPts val="1800"/>
              <a:buNone/>
              <a:defRPr/>
            </a:lvl4pPr>
            <a:lvl5pPr lvl="4" algn="ctr">
              <a:lnSpc>
                <a:spcPct val="100000"/>
              </a:lnSpc>
              <a:spcBef>
                <a:spcPts val="360"/>
              </a:spcBef>
              <a:spcAft>
                <a:spcPts val="0"/>
              </a:spcAft>
              <a:buClr>
                <a:srgbClr val="000000"/>
              </a:buClr>
              <a:buSzPts val="1800"/>
              <a:buNone/>
              <a:defRPr/>
            </a:lvl5pPr>
            <a:lvl6pPr lvl="5" algn="ctr">
              <a:lnSpc>
                <a:spcPct val="100000"/>
              </a:lnSpc>
              <a:spcBef>
                <a:spcPts val="360"/>
              </a:spcBef>
              <a:spcAft>
                <a:spcPts val="0"/>
              </a:spcAft>
              <a:buClr>
                <a:schemeClr val="dk1"/>
              </a:buClr>
              <a:buSzPts val="1800"/>
              <a:buNone/>
              <a:defRPr/>
            </a:lvl6pPr>
            <a:lvl7pPr lvl="6" algn="ctr">
              <a:lnSpc>
                <a:spcPct val="100000"/>
              </a:lnSpc>
              <a:spcBef>
                <a:spcPts val="360"/>
              </a:spcBef>
              <a:spcAft>
                <a:spcPts val="0"/>
              </a:spcAft>
              <a:buClr>
                <a:schemeClr val="dk1"/>
              </a:buClr>
              <a:buSzPts val="1800"/>
              <a:buNone/>
              <a:defRPr/>
            </a:lvl7pPr>
            <a:lvl8pPr lvl="7" algn="ctr">
              <a:lnSpc>
                <a:spcPct val="100000"/>
              </a:lnSpc>
              <a:spcBef>
                <a:spcPts val="360"/>
              </a:spcBef>
              <a:spcAft>
                <a:spcPts val="0"/>
              </a:spcAft>
              <a:buClr>
                <a:schemeClr val="dk1"/>
              </a:buClr>
              <a:buSzPts val="1800"/>
              <a:buNone/>
              <a:defRPr/>
            </a:lvl8pPr>
            <a:lvl9pPr lvl="8" algn="ctr">
              <a:lnSpc>
                <a:spcPct val="100000"/>
              </a:lnSpc>
              <a:spcBef>
                <a:spcPts val="360"/>
              </a:spcBef>
              <a:spcAft>
                <a:spcPts val="0"/>
              </a:spcAft>
              <a:buClr>
                <a:schemeClr val="dk1"/>
              </a:buClr>
              <a:buSzPts val="1800"/>
              <a:buNone/>
              <a:defRPr/>
            </a:lvl9pPr>
          </a:lstStyle>
          <a:p/>
        </p:txBody>
      </p:sp>
      <p:pic>
        <p:nvPicPr>
          <p:cNvPr id="32" name="Google Shape;32;p30"/>
          <p:cNvPicPr preferRelativeResize="0"/>
          <p:nvPr/>
        </p:nvPicPr>
        <p:blipFill rotWithShape="1">
          <a:blip r:embed="rId3">
            <a:alphaModFix/>
          </a:blip>
          <a:srcRect b="0" l="0" r="0" t="0"/>
          <a:stretch/>
        </p:blipFill>
        <p:spPr>
          <a:xfrm>
            <a:off x="9220200" y="5867400"/>
            <a:ext cx="2870688" cy="91440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howMasterSp="0">
  <p:cSld name="2_Title">
    <p:spTree>
      <p:nvGrpSpPr>
        <p:cNvPr id="33" name="Shape 33"/>
        <p:cNvGrpSpPr/>
        <p:nvPr/>
      </p:nvGrpSpPr>
      <p:grpSpPr>
        <a:xfrm>
          <a:off x="0" y="0"/>
          <a:ext cx="0" cy="0"/>
          <a:chOff x="0" y="0"/>
          <a:chExt cx="0" cy="0"/>
        </a:xfrm>
      </p:grpSpPr>
      <p:pic>
        <p:nvPicPr>
          <p:cNvPr id="34" name="Google Shape;34;p31"/>
          <p:cNvPicPr preferRelativeResize="0"/>
          <p:nvPr/>
        </p:nvPicPr>
        <p:blipFill rotWithShape="1">
          <a:blip r:embed="rId2">
            <a:alphaModFix/>
          </a:blip>
          <a:srcRect b="31619" l="0" r="0" t="11247"/>
          <a:stretch/>
        </p:blipFill>
        <p:spPr>
          <a:xfrm>
            <a:off x="0" y="0"/>
            <a:ext cx="12192000" cy="4645025"/>
          </a:xfrm>
          <a:prstGeom prst="rect">
            <a:avLst/>
          </a:prstGeom>
          <a:noFill/>
          <a:ln>
            <a:noFill/>
          </a:ln>
        </p:spPr>
      </p:pic>
      <p:sp>
        <p:nvSpPr>
          <p:cNvPr id="35" name="Google Shape;35;p31"/>
          <p:cNvSpPr/>
          <p:nvPr/>
        </p:nvSpPr>
        <p:spPr>
          <a:xfrm>
            <a:off x="0" y="4038600"/>
            <a:ext cx="12192000" cy="609600"/>
          </a:xfrm>
          <a:prstGeom prst="rect">
            <a:avLst/>
          </a:prstGeom>
          <a:solidFill>
            <a:srgbClr val="463E38">
              <a:alpha val="6509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6" name="Google Shape;36;p31"/>
          <p:cNvSpPr txBox="1"/>
          <p:nvPr>
            <p:ph type="ctrTitle"/>
          </p:nvPr>
        </p:nvSpPr>
        <p:spPr>
          <a:xfrm>
            <a:off x="304800" y="4114800"/>
            <a:ext cx="9652000" cy="533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9pPr>
          </a:lstStyle>
          <a:p/>
        </p:txBody>
      </p:sp>
      <p:sp>
        <p:nvSpPr>
          <p:cNvPr id="37" name="Google Shape;37;p31"/>
          <p:cNvSpPr txBox="1"/>
          <p:nvPr>
            <p:ph idx="1" type="subTitle"/>
          </p:nvPr>
        </p:nvSpPr>
        <p:spPr>
          <a:xfrm>
            <a:off x="304800" y="4706112"/>
            <a:ext cx="9245600" cy="228600"/>
          </a:xfrm>
          <a:prstGeom prst="rect">
            <a:avLst/>
          </a:prstGeom>
          <a:solidFill>
            <a:schemeClr val="lt1"/>
          </a:solidFill>
          <a:ln>
            <a:noFill/>
          </a:ln>
        </p:spPr>
        <p:txBody>
          <a:bodyPr anchorCtr="0" anchor="t" bIns="45700" lIns="91425" spcFirstLastPara="1" rIns="91425" wrap="square" tIns="45700">
            <a:noAutofit/>
          </a:bodyPr>
          <a:lstStyle>
            <a:lvl1pPr lvl="0" algn="l">
              <a:lnSpc>
                <a:spcPct val="100000"/>
              </a:lnSpc>
              <a:spcBef>
                <a:spcPts val="260"/>
              </a:spcBef>
              <a:spcAft>
                <a:spcPts val="0"/>
              </a:spcAft>
              <a:buClr>
                <a:srgbClr val="665951"/>
              </a:buClr>
              <a:buSzPts val="1300"/>
              <a:buFont typeface="Calibri"/>
              <a:buNone/>
              <a:defRPr b="1" sz="1300">
                <a:solidFill>
                  <a:srgbClr val="665951"/>
                </a:solidFill>
              </a:defRPr>
            </a:lvl1pPr>
            <a:lvl2pPr lvl="1" algn="ctr">
              <a:lnSpc>
                <a:spcPct val="100000"/>
              </a:lnSpc>
              <a:spcBef>
                <a:spcPts val="360"/>
              </a:spcBef>
              <a:spcAft>
                <a:spcPts val="0"/>
              </a:spcAft>
              <a:buClr>
                <a:srgbClr val="000000"/>
              </a:buClr>
              <a:buSzPts val="1800"/>
              <a:buNone/>
              <a:defRPr/>
            </a:lvl2pPr>
            <a:lvl3pPr lvl="2" algn="ctr">
              <a:lnSpc>
                <a:spcPct val="100000"/>
              </a:lnSpc>
              <a:spcBef>
                <a:spcPts val="360"/>
              </a:spcBef>
              <a:spcAft>
                <a:spcPts val="0"/>
              </a:spcAft>
              <a:buClr>
                <a:srgbClr val="000000"/>
              </a:buClr>
              <a:buSzPts val="1800"/>
              <a:buNone/>
              <a:defRPr/>
            </a:lvl3pPr>
            <a:lvl4pPr lvl="3" algn="ctr">
              <a:lnSpc>
                <a:spcPct val="100000"/>
              </a:lnSpc>
              <a:spcBef>
                <a:spcPts val="360"/>
              </a:spcBef>
              <a:spcAft>
                <a:spcPts val="0"/>
              </a:spcAft>
              <a:buClr>
                <a:srgbClr val="000000"/>
              </a:buClr>
              <a:buSzPts val="1800"/>
              <a:buNone/>
              <a:defRPr/>
            </a:lvl4pPr>
            <a:lvl5pPr lvl="4" algn="ctr">
              <a:lnSpc>
                <a:spcPct val="100000"/>
              </a:lnSpc>
              <a:spcBef>
                <a:spcPts val="360"/>
              </a:spcBef>
              <a:spcAft>
                <a:spcPts val="0"/>
              </a:spcAft>
              <a:buClr>
                <a:srgbClr val="000000"/>
              </a:buClr>
              <a:buSzPts val="1800"/>
              <a:buNone/>
              <a:defRPr/>
            </a:lvl5pPr>
            <a:lvl6pPr lvl="5" algn="ctr">
              <a:lnSpc>
                <a:spcPct val="100000"/>
              </a:lnSpc>
              <a:spcBef>
                <a:spcPts val="360"/>
              </a:spcBef>
              <a:spcAft>
                <a:spcPts val="0"/>
              </a:spcAft>
              <a:buClr>
                <a:schemeClr val="dk1"/>
              </a:buClr>
              <a:buSzPts val="1800"/>
              <a:buNone/>
              <a:defRPr/>
            </a:lvl6pPr>
            <a:lvl7pPr lvl="6" algn="ctr">
              <a:lnSpc>
                <a:spcPct val="100000"/>
              </a:lnSpc>
              <a:spcBef>
                <a:spcPts val="360"/>
              </a:spcBef>
              <a:spcAft>
                <a:spcPts val="0"/>
              </a:spcAft>
              <a:buClr>
                <a:schemeClr val="dk1"/>
              </a:buClr>
              <a:buSzPts val="1800"/>
              <a:buNone/>
              <a:defRPr/>
            </a:lvl7pPr>
            <a:lvl8pPr lvl="7" algn="ctr">
              <a:lnSpc>
                <a:spcPct val="100000"/>
              </a:lnSpc>
              <a:spcBef>
                <a:spcPts val="360"/>
              </a:spcBef>
              <a:spcAft>
                <a:spcPts val="0"/>
              </a:spcAft>
              <a:buClr>
                <a:schemeClr val="dk1"/>
              </a:buClr>
              <a:buSzPts val="1800"/>
              <a:buNone/>
              <a:defRPr/>
            </a:lvl8pPr>
            <a:lvl9pPr lvl="8" algn="ctr">
              <a:lnSpc>
                <a:spcPct val="100000"/>
              </a:lnSpc>
              <a:spcBef>
                <a:spcPts val="360"/>
              </a:spcBef>
              <a:spcAft>
                <a:spcPts val="0"/>
              </a:spcAft>
              <a:buClr>
                <a:schemeClr val="dk1"/>
              </a:buClr>
              <a:buSzPts val="1800"/>
              <a:buNone/>
              <a:defRPr/>
            </a:lvl9pPr>
          </a:lstStyle>
          <a:p/>
        </p:txBody>
      </p:sp>
      <p:pic>
        <p:nvPicPr>
          <p:cNvPr id="38" name="Google Shape;38;p31"/>
          <p:cNvPicPr preferRelativeResize="0"/>
          <p:nvPr/>
        </p:nvPicPr>
        <p:blipFill rotWithShape="1">
          <a:blip r:embed="rId3">
            <a:alphaModFix/>
          </a:blip>
          <a:srcRect b="0" l="0" r="0" t="0"/>
          <a:stretch/>
        </p:blipFill>
        <p:spPr>
          <a:xfrm>
            <a:off x="9220200" y="5867400"/>
            <a:ext cx="2870688" cy="91440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howMasterSp="0">
  <p:cSld name="3_Title">
    <p:spTree>
      <p:nvGrpSpPr>
        <p:cNvPr id="39" name="Shape 39"/>
        <p:cNvGrpSpPr/>
        <p:nvPr/>
      </p:nvGrpSpPr>
      <p:grpSpPr>
        <a:xfrm>
          <a:off x="0" y="0"/>
          <a:ext cx="0" cy="0"/>
          <a:chOff x="0" y="0"/>
          <a:chExt cx="0" cy="0"/>
        </a:xfrm>
      </p:grpSpPr>
      <p:pic>
        <p:nvPicPr>
          <p:cNvPr id="40" name="Google Shape;40;p32"/>
          <p:cNvPicPr preferRelativeResize="0"/>
          <p:nvPr/>
        </p:nvPicPr>
        <p:blipFill rotWithShape="1">
          <a:blip r:embed="rId2">
            <a:alphaModFix/>
          </a:blip>
          <a:srcRect b="16257" l="0" r="0" t="26315"/>
          <a:stretch/>
        </p:blipFill>
        <p:spPr>
          <a:xfrm>
            <a:off x="0" y="0"/>
            <a:ext cx="12192000" cy="4656138"/>
          </a:xfrm>
          <a:prstGeom prst="rect">
            <a:avLst/>
          </a:prstGeom>
          <a:noFill/>
          <a:ln>
            <a:noFill/>
          </a:ln>
        </p:spPr>
      </p:pic>
      <p:sp>
        <p:nvSpPr>
          <p:cNvPr id="41" name="Google Shape;41;p32"/>
          <p:cNvSpPr/>
          <p:nvPr/>
        </p:nvSpPr>
        <p:spPr>
          <a:xfrm>
            <a:off x="0" y="4038600"/>
            <a:ext cx="12192000" cy="609600"/>
          </a:xfrm>
          <a:prstGeom prst="rect">
            <a:avLst/>
          </a:prstGeom>
          <a:solidFill>
            <a:schemeClr val="dk1">
              <a:alpha val="6549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2" name="Google Shape;42;p32"/>
          <p:cNvSpPr txBox="1"/>
          <p:nvPr>
            <p:ph type="ctrTitle"/>
          </p:nvPr>
        </p:nvSpPr>
        <p:spPr>
          <a:xfrm>
            <a:off x="304800" y="4114800"/>
            <a:ext cx="9652000" cy="533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9pPr>
          </a:lstStyle>
          <a:p/>
        </p:txBody>
      </p:sp>
      <p:sp>
        <p:nvSpPr>
          <p:cNvPr id="43" name="Google Shape;43;p32"/>
          <p:cNvSpPr txBox="1"/>
          <p:nvPr>
            <p:ph idx="1" type="subTitle"/>
          </p:nvPr>
        </p:nvSpPr>
        <p:spPr>
          <a:xfrm>
            <a:off x="304800" y="4706112"/>
            <a:ext cx="9245600" cy="228600"/>
          </a:xfrm>
          <a:prstGeom prst="rect">
            <a:avLst/>
          </a:prstGeom>
          <a:solidFill>
            <a:schemeClr val="lt1"/>
          </a:solidFill>
          <a:ln>
            <a:noFill/>
          </a:ln>
        </p:spPr>
        <p:txBody>
          <a:bodyPr anchorCtr="0" anchor="t" bIns="45700" lIns="91425" spcFirstLastPara="1" rIns="91425" wrap="square" tIns="45700">
            <a:noAutofit/>
          </a:bodyPr>
          <a:lstStyle>
            <a:lvl1pPr lvl="0" algn="l">
              <a:lnSpc>
                <a:spcPct val="100000"/>
              </a:lnSpc>
              <a:spcBef>
                <a:spcPts val="260"/>
              </a:spcBef>
              <a:spcAft>
                <a:spcPts val="0"/>
              </a:spcAft>
              <a:buClr>
                <a:srgbClr val="665951"/>
              </a:buClr>
              <a:buSzPts val="1300"/>
              <a:buFont typeface="Calibri"/>
              <a:buNone/>
              <a:defRPr b="1" sz="1300">
                <a:solidFill>
                  <a:srgbClr val="665951"/>
                </a:solidFill>
              </a:defRPr>
            </a:lvl1pPr>
            <a:lvl2pPr lvl="1" algn="ctr">
              <a:lnSpc>
                <a:spcPct val="100000"/>
              </a:lnSpc>
              <a:spcBef>
                <a:spcPts val="360"/>
              </a:spcBef>
              <a:spcAft>
                <a:spcPts val="0"/>
              </a:spcAft>
              <a:buClr>
                <a:srgbClr val="000000"/>
              </a:buClr>
              <a:buSzPts val="1800"/>
              <a:buNone/>
              <a:defRPr/>
            </a:lvl2pPr>
            <a:lvl3pPr lvl="2" algn="ctr">
              <a:lnSpc>
                <a:spcPct val="100000"/>
              </a:lnSpc>
              <a:spcBef>
                <a:spcPts val="360"/>
              </a:spcBef>
              <a:spcAft>
                <a:spcPts val="0"/>
              </a:spcAft>
              <a:buClr>
                <a:srgbClr val="000000"/>
              </a:buClr>
              <a:buSzPts val="1800"/>
              <a:buNone/>
              <a:defRPr/>
            </a:lvl3pPr>
            <a:lvl4pPr lvl="3" algn="ctr">
              <a:lnSpc>
                <a:spcPct val="100000"/>
              </a:lnSpc>
              <a:spcBef>
                <a:spcPts val="360"/>
              </a:spcBef>
              <a:spcAft>
                <a:spcPts val="0"/>
              </a:spcAft>
              <a:buClr>
                <a:srgbClr val="000000"/>
              </a:buClr>
              <a:buSzPts val="1800"/>
              <a:buNone/>
              <a:defRPr/>
            </a:lvl4pPr>
            <a:lvl5pPr lvl="4" algn="ctr">
              <a:lnSpc>
                <a:spcPct val="100000"/>
              </a:lnSpc>
              <a:spcBef>
                <a:spcPts val="360"/>
              </a:spcBef>
              <a:spcAft>
                <a:spcPts val="0"/>
              </a:spcAft>
              <a:buClr>
                <a:srgbClr val="000000"/>
              </a:buClr>
              <a:buSzPts val="1800"/>
              <a:buNone/>
              <a:defRPr/>
            </a:lvl5pPr>
            <a:lvl6pPr lvl="5" algn="ctr">
              <a:lnSpc>
                <a:spcPct val="100000"/>
              </a:lnSpc>
              <a:spcBef>
                <a:spcPts val="360"/>
              </a:spcBef>
              <a:spcAft>
                <a:spcPts val="0"/>
              </a:spcAft>
              <a:buClr>
                <a:schemeClr val="dk1"/>
              </a:buClr>
              <a:buSzPts val="1800"/>
              <a:buNone/>
              <a:defRPr/>
            </a:lvl6pPr>
            <a:lvl7pPr lvl="6" algn="ctr">
              <a:lnSpc>
                <a:spcPct val="100000"/>
              </a:lnSpc>
              <a:spcBef>
                <a:spcPts val="360"/>
              </a:spcBef>
              <a:spcAft>
                <a:spcPts val="0"/>
              </a:spcAft>
              <a:buClr>
                <a:schemeClr val="dk1"/>
              </a:buClr>
              <a:buSzPts val="1800"/>
              <a:buNone/>
              <a:defRPr/>
            </a:lvl7pPr>
            <a:lvl8pPr lvl="7" algn="ctr">
              <a:lnSpc>
                <a:spcPct val="100000"/>
              </a:lnSpc>
              <a:spcBef>
                <a:spcPts val="360"/>
              </a:spcBef>
              <a:spcAft>
                <a:spcPts val="0"/>
              </a:spcAft>
              <a:buClr>
                <a:schemeClr val="dk1"/>
              </a:buClr>
              <a:buSzPts val="1800"/>
              <a:buNone/>
              <a:defRPr/>
            </a:lvl8pPr>
            <a:lvl9pPr lvl="8" algn="ctr">
              <a:lnSpc>
                <a:spcPct val="100000"/>
              </a:lnSpc>
              <a:spcBef>
                <a:spcPts val="360"/>
              </a:spcBef>
              <a:spcAft>
                <a:spcPts val="0"/>
              </a:spcAft>
              <a:buClr>
                <a:schemeClr val="dk1"/>
              </a:buClr>
              <a:buSzPts val="1800"/>
              <a:buNone/>
              <a:defRPr/>
            </a:lvl9pPr>
          </a:lstStyle>
          <a:p/>
        </p:txBody>
      </p:sp>
      <p:pic>
        <p:nvPicPr>
          <p:cNvPr id="44" name="Google Shape;44;p32"/>
          <p:cNvPicPr preferRelativeResize="0"/>
          <p:nvPr/>
        </p:nvPicPr>
        <p:blipFill rotWithShape="1">
          <a:blip r:embed="rId3">
            <a:alphaModFix/>
          </a:blip>
          <a:srcRect b="0" l="0" r="0" t="0"/>
          <a:stretch/>
        </p:blipFill>
        <p:spPr>
          <a:xfrm>
            <a:off x="9220200" y="5867400"/>
            <a:ext cx="2870687" cy="91440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howMasterSp="0">
  <p:cSld name="4_Title">
    <p:spTree>
      <p:nvGrpSpPr>
        <p:cNvPr id="45" name="Shape 45"/>
        <p:cNvGrpSpPr/>
        <p:nvPr/>
      </p:nvGrpSpPr>
      <p:grpSpPr>
        <a:xfrm>
          <a:off x="0" y="0"/>
          <a:ext cx="0" cy="0"/>
          <a:chOff x="0" y="0"/>
          <a:chExt cx="0" cy="0"/>
        </a:xfrm>
      </p:grpSpPr>
      <p:pic>
        <p:nvPicPr>
          <p:cNvPr id="46" name="Google Shape;46;p33"/>
          <p:cNvPicPr preferRelativeResize="0"/>
          <p:nvPr/>
        </p:nvPicPr>
        <p:blipFill rotWithShape="1">
          <a:blip r:embed="rId2">
            <a:alphaModFix/>
          </a:blip>
          <a:srcRect b="21368" l="0" r="0" t="21535"/>
          <a:stretch/>
        </p:blipFill>
        <p:spPr>
          <a:xfrm>
            <a:off x="0" y="1"/>
            <a:ext cx="12192000" cy="4646613"/>
          </a:xfrm>
          <a:prstGeom prst="rect">
            <a:avLst/>
          </a:prstGeom>
          <a:noFill/>
          <a:ln>
            <a:noFill/>
          </a:ln>
        </p:spPr>
      </p:pic>
      <p:sp>
        <p:nvSpPr>
          <p:cNvPr id="47" name="Google Shape;47;p33"/>
          <p:cNvSpPr/>
          <p:nvPr/>
        </p:nvSpPr>
        <p:spPr>
          <a:xfrm>
            <a:off x="0" y="4038600"/>
            <a:ext cx="12192000" cy="609600"/>
          </a:xfrm>
          <a:prstGeom prst="rect">
            <a:avLst/>
          </a:prstGeom>
          <a:solidFill>
            <a:srgbClr val="463D37">
              <a:alpha val="7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8" name="Google Shape;48;p33"/>
          <p:cNvSpPr txBox="1"/>
          <p:nvPr>
            <p:ph type="ctrTitle"/>
          </p:nvPr>
        </p:nvSpPr>
        <p:spPr>
          <a:xfrm>
            <a:off x="304800" y="4114800"/>
            <a:ext cx="9652000" cy="533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9pPr>
          </a:lstStyle>
          <a:p/>
        </p:txBody>
      </p:sp>
      <p:sp>
        <p:nvSpPr>
          <p:cNvPr id="49" name="Google Shape;49;p33"/>
          <p:cNvSpPr txBox="1"/>
          <p:nvPr>
            <p:ph idx="1" type="subTitle"/>
          </p:nvPr>
        </p:nvSpPr>
        <p:spPr>
          <a:xfrm>
            <a:off x="304800" y="4706112"/>
            <a:ext cx="9245600" cy="228600"/>
          </a:xfrm>
          <a:prstGeom prst="rect">
            <a:avLst/>
          </a:prstGeom>
          <a:solidFill>
            <a:schemeClr val="lt1"/>
          </a:solidFill>
          <a:ln>
            <a:noFill/>
          </a:ln>
        </p:spPr>
        <p:txBody>
          <a:bodyPr anchorCtr="0" anchor="t" bIns="45700" lIns="91425" spcFirstLastPara="1" rIns="91425" wrap="square" tIns="45700">
            <a:noAutofit/>
          </a:bodyPr>
          <a:lstStyle>
            <a:lvl1pPr lvl="0" algn="l">
              <a:lnSpc>
                <a:spcPct val="100000"/>
              </a:lnSpc>
              <a:spcBef>
                <a:spcPts val="260"/>
              </a:spcBef>
              <a:spcAft>
                <a:spcPts val="0"/>
              </a:spcAft>
              <a:buClr>
                <a:srgbClr val="665951"/>
              </a:buClr>
              <a:buSzPts val="1300"/>
              <a:buFont typeface="Calibri"/>
              <a:buNone/>
              <a:defRPr b="1" sz="1300">
                <a:solidFill>
                  <a:srgbClr val="665951"/>
                </a:solidFill>
              </a:defRPr>
            </a:lvl1pPr>
            <a:lvl2pPr lvl="1" algn="ctr">
              <a:lnSpc>
                <a:spcPct val="100000"/>
              </a:lnSpc>
              <a:spcBef>
                <a:spcPts val="360"/>
              </a:spcBef>
              <a:spcAft>
                <a:spcPts val="0"/>
              </a:spcAft>
              <a:buClr>
                <a:srgbClr val="000000"/>
              </a:buClr>
              <a:buSzPts val="1800"/>
              <a:buNone/>
              <a:defRPr/>
            </a:lvl2pPr>
            <a:lvl3pPr lvl="2" algn="ctr">
              <a:lnSpc>
                <a:spcPct val="100000"/>
              </a:lnSpc>
              <a:spcBef>
                <a:spcPts val="360"/>
              </a:spcBef>
              <a:spcAft>
                <a:spcPts val="0"/>
              </a:spcAft>
              <a:buClr>
                <a:srgbClr val="000000"/>
              </a:buClr>
              <a:buSzPts val="1800"/>
              <a:buNone/>
              <a:defRPr/>
            </a:lvl3pPr>
            <a:lvl4pPr lvl="3" algn="ctr">
              <a:lnSpc>
                <a:spcPct val="100000"/>
              </a:lnSpc>
              <a:spcBef>
                <a:spcPts val="360"/>
              </a:spcBef>
              <a:spcAft>
                <a:spcPts val="0"/>
              </a:spcAft>
              <a:buClr>
                <a:srgbClr val="000000"/>
              </a:buClr>
              <a:buSzPts val="1800"/>
              <a:buNone/>
              <a:defRPr/>
            </a:lvl4pPr>
            <a:lvl5pPr lvl="4" algn="ctr">
              <a:lnSpc>
                <a:spcPct val="100000"/>
              </a:lnSpc>
              <a:spcBef>
                <a:spcPts val="360"/>
              </a:spcBef>
              <a:spcAft>
                <a:spcPts val="0"/>
              </a:spcAft>
              <a:buClr>
                <a:srgbClr val="000000"/>
              </a:buClr>
              <a:buSzPts val="1800"/>
              <a:buNone/>
              <a:defRPr/>
            </a:lvl5pPr>
            <a:lvl6pPr lvl="5" algn="ctr">
              <a:lnSpc>
                <a:spcPct val="100000"/>
              </a:lnSpc>
              <a:spcBef>
                <a:spcPts val="360"/>
              </a:spcBef>
              <a:spcAft>
                <a:spcPts val="0"/>
              </a:spcAft>
              <a:buClr>
                <a:schemeClr val="dk1"/>
              </a:buClr>
              <a:buSzPts val="1800"/>
              <a:buNone/>
              <a:defRPr/>
            </a:lvl6pPr>
            <a:lvl7pPr lvl="6" algn="ctr">
              <a:lnSpc>
                <a:spcPct val="100000"/>
              </a:lnSpc>
              <a:spcBef>
                <a:spcPts val="360"/>
              </a:spcBef>
              <a:spcAft>
                <a:spcPts val="0"/>
              </a:spcAft>
              <a:buClr>
                <a:schemeClr val="dk1"/>
              </a:buClr>
              <a:buSzPts val="1800"/>
              <a:buNone/>
              <a:defRPr/>
            </a:lvl7pPr>
            <a:lvl8pPr lvl="7" algn="ctr">
              <a:lnSpc>
                <a:spcPct val="100000"/>
              </a:lnSpc>
              <a:spcBef>
                <a:spcPts val="360"/>
              </a:spcBef>
              <a:spcAft>
                <a:spcPts val="0"/>
              </a:spcAft>
              <a:buClr>
                <a:schemeClr val="dk1"/>
              </a:buClr>
              <a:buSzPts val="1800"/>
              <a:buNone/>
              <a:defRPr/>
            </a:lvl8pPr>
            <a:lvl9pPr lvl="8" algn="ctr">
              <a:lnSpc>
                <a:spcPct val="100000"/>
              </a:lnSpc>
              <a:spcBef>
                <a:spcPts val="360"/>
              </a:spcBef>
              <a:spcAft>
                <a:spcPts val="0"/>
              </a:spcAft>
              <a:buClr>
                <a:schemeClr val="dk1"/>
              </a:buClr>
              <a:buSzPts val="1800"/>
              <a:buNone/>
              <a:defRPr/>
            </a:lvl9pPr>
          </a:lstStyle>
          <a:p/>
        </p:txBody>
      </p:sp>
      <p:pic>
        <p:nvPicPr>
          <p:cNvPr id="50" name="Google Shape;50;p33"/>
          <p:cNvPicPr preferRelativeResize="0"/>
          <p:nvPr/>
        </p:nvPicPr>
        <p:blipFill rotWithShape="1">
          <a:blip r:embed="rId3">
            <a:alphaModFix/>
          </a:blip>
          <a:srcRect b="0" l="0" r="0" t="0"/>
          <a:stretch/>
        </p:blipFill>
        <p:spPr>
          <a:xfrm>
            <a:off x="9220200" y="5867400"/>
            <a:ext cx="2870687" cy="91440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51" name="Shape 51"/>
        <p:cNvGrpSpPr/>
        <p:nvPr/>
      </p:nvGrpSpPr>
      <p:grpSpPr>
        <a:xfrm>
          <a:off x="0" y="0"/>
          <a:ext cx="0" cy="0"/>
          <a:chOff x="0" y="0"/>
          <a:chExt cx="0" cy="0"/>
        </a:xfrm>
      </p:grpSpPr>
      <p:sp>
        <p:nvSpPr>
          <p:cNvPr id="52" name="Google Shape;52;p34"/>
          <p:cNvSpPr txBox="1"/>
          <p:nvPr>
            <p:ph idx="1" type="body"/>
          </p:nvPr>
        </p:nvSpPr>
        <p:spPr>
          <a:xfrm>
            <a:off x="414528" y="381000"/>
            <a:ext cx="9847072" cy="228600"/>
          </a:xfrm>
          <a:prstGeom prst="rect">
            <a:avLst/>
          </a:prstGeom>
          <a:solidFill>
            <a:srgbClr val="CBD4D8"/>
          </a:solidFill>
          <a:ln>
            <a:noFill/>
          </a:ln>
        </p:spPr>
        <p:txBody>
          <a:bodyPr anchorCtr="0" anchor="ctr" bIns="45700" lIns="91425" spcFirstLastPara="1" rIns="91425" wrap="square" tIns="45700">
            <a:noAutofit/>
          </a:bodyPr>
          <a:lstStyle>
            <a:lvl1pPr indent="-228600" lvl="0" marL="457200" algn="l">
              <a:lnSpc>
                <a:spcPct val="100000"/>
              </a:lnSpc>
              <a:spcBef>
                <a:spcPts val="220"/>
              </a:spcBef>
              <a:spcAft>
                <a:spcPts val="0"/>
              </a:spcAft>
              <a:buClr>
                <a:schemeClr val="dk1"/>
              </a:buClr>
              <a:buSzPts val="1100"/>
              <a:buFont typeface="Calibri"/>
              <a:buNone/>
              <a:defRPr sz="1100"/>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3" name="Google Shape;53;p34"/>
          <p:cNvSpPr txBox="1"/>
          <p:nvPr>
            <p:ph idx="2" type="body"/>
          </p:nvPr>
        </p:nvSpPr>
        <p:spPr>
          <a:xfrm>
            <a:off x="406400" y="838200"/>
            <a:ext cx="9855200" cy="228600"/>
          </a:xfrm>
          <a:prstGeom prst="rect">
            <a:avLst/>
          </a:prstGeom>
          <a:solidFill>
            <a:srgbClr val="CBD4D8"/>
          </a:solidFill>
          <a:ln>
            <a:noFill/>
          </a:ln>
        </p:spPr>
        <p:txBody>
          <a:bodyPr anchorCtr="0" anchor="ctr" bIns="45700" lIns="91425" spcFirstLastPara="1" rIns="91425" wrap="square" tIns="45700">
            <a:noAutofit/>
          </a:bodyPr>
          <a:lstStyle>
            <a:lvl1pPr indent="-228600" lvl="0" marL="457200" algn="l">
              <a:lnSpc>
                <a:spcPct val="100000"/>
              </a:lnSpc>
              <a:spcBef>
                <a:spcPts val="220"/>
              </a:spcBef>
              <a:spcAft>
                <a:spcPts val="0"/>
              </a:spcAft>
              <a:buClr>
                <a:schemeClr val="dk1"/>
              </a:buClr>
              <a:buSzPts val="1100"/>
              <a:buFont typeface="Calibri"/>
              <a:buNone/>
              <a:defRPr sz="1100"/>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4" name="Google Shape;54;p34"/>
          <p:cNvSpPr txBox="1"/>
          <p:nvPr>
            <p:ph idx="3" type="body"/>
          </p:nvPr>
        </p:nvSpPr>
        <p:spPr>
          <a:xfrm>
            <a:off x="414528" y="1295400"/>
            <a:ext cx="9847072" cy="228600"/>
          </a:xfrm>
          <a:prstGeom prst="rect">
            <a:avLst/>
          </a:prstGeom>
          <a:solidFill>
            <a:srgbClr val="CBD4D8"/>
          </a:solidFill>
          <a:ln>
            <a:noFill/>
          </a:ln>
        </p:spPr>
        <p:txBody>
          <a:bodyPr anchorCtr="0" anchor="ctr" bIns="45700" lIns="91425" spcFirstLastPara="1" rIns="91425" wrap="square" tIns="45700">
            <a:noAutofit/>
          </a:bodyPr>
          <a:lstStyle>
            <a:lvl1pPr indent="-228600" lvl="0" marL="457200" algn="l">
              <a:lnSpc>
                <a:spcPct val="100000"/>
              </a:lnSpc>
              <a:spcBef>
                <a:spcPts val="220"/>
              </a:spcBef>
              <a:spcAft>
                <a:spcPts val="0"/>
              </a:spcAft>
              <a:buClr>
                <a:schemeClr val="dk1"/>
              </a:buClr>
              <a:buSzPts val="1100"/>
              <a:buFont typeface="Calibri"/>
              <a:buNone/>
              <a:defRPr sz="1100"/>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 name="Google Shape;55;p34"/>
          <p:cNvSpPr txBox="1"/>
          <p:nvPr>
            <p:ph idx="4" type="body"/>
          </p:nvPr>
        </p:nvSpPr>
        <p:spPr>
          <a:xfrm>
            <a:off x="414528" y="1752600"/>
            <a:ext cx="9847072" cy="228600"/>
          </a:xfrm>
          <a:prstGeom prst="rect">
            <a:avLst/>
          </a:prstGeom>
          <a:solidFill>
            <a:srgbClr val="CBD4D8"/>
          </a:solidFill>
          <a:ln>
            <a:noFill/>
          </a:ln>
        </p:spPr>
        <p:txBody>
          <a:bodyPr anchorCtr="0" anchor="ctr" bIns="45700" lIns="91425" spcFirstLastPara="1" rIns="91425" wrap="square" tIns="45700">
            <a:noAutofit/>
          </a:bodyPr>
          <a:lstStyle>
            <a:lvl1pPr indent="-228600" lvl="0" marL="457200" algn="l">
              <a:lnSpc>
                <a:spcPct val="100000"/>
              </a:lnSpc>
              <a:spcBef>
                <a:spcPts val="220"/>
              </a:spcBef>
              <a:spcAft>
                <a:spcPts val="0"/>
              </a:spcAft>
              <a:buClr>
                <a:schemeClr val="dk1"/>
              </a:buClr>
              <a:buSzPts val="1100"/>
              <a:buFont typeface="Calibri"/>
              <a:buNone/>
              <a:defRPr sz="1100"/>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6" name="Google Shape;56;p34"/>
          <p:cNvSpPr txBox="1"/>
          <p:nvPr>
            <p:ph idx="5" type="body"/>
          </p:nvPr>
        </p:nvSpPr>
        <p:spPr>
          <a:xfrm>
            <a:off x="414528" y="2209800"/>
            <a:ext cx="9847072" cy="228600"/>
          </a:xfrm>
          <a:prstGeom prst="rect">
            <a:avLst/>
          </a:prstGeom>
          <a:solidFill>
            <a:srgbClr val="CBD4D8"/>
          </a:solidFill>
          <a:ln>
            <a:noFill/>
          </a:ln>
        </p:spPr>
        <p:txBody>
          <a:bodyPr anchorCtr="0" anchor="ctr" bIns="45700" lIns="91425" spcFirstLastPara="1" rIns="91425" wrap="square" tIns="45700">
            <a:noAutofit/>
          </a:bodyPr>
          <a:lstStyle>
            <a:lvl1pPr indent="-228600" lvl="0" marL="457200" algn="l">
              <a:lnSpc>
                <a:spcPct val="100000"/>
              </a:lnSpc>
              <a:spcBef>
                <a:spcPts val="220"/>
              </a:spcBef>
              <a:spcAft>
                <a:spcPts val="0"/>
              </a:spcAft>
              <a:buClr>
                <a:schemeClr val="dk1"/>
              </a:buClr>
              <a:buSzPts val="1100"/>
              <a:buFont typeface="Calibri"/>
              <a:buNone/>
              <a:defRPr sz="1100"/>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 name="Google Shape;57;p34"/>
          <p:cNvSpPr txBox="1"/>
          <p:nvPr>
            <p:ph idx="6" type="body"/>
          </p:nvPr>
        </p:nvSpPr>
        <p:spPr>
          <a:xfrm>
            <a:off x="414528" y="2667000"/>
            <a:ext cx="9847072" cy="228600"/>
          </a:xfrm>
          <a:prstGeom prst="rect">
            <a:avLst/>
          </a:prstGeom>
          <a:solidFill>
            <a:srgbClr val="CBD4D8"/>
          </a:solidFill>
          <a:ln>
            <a:noFill/>
          </a:ln>
        </p:spPr>
        <p:txBody>
          <a:bodyPr anchorCtr="0" anchor="ctr" bIns="45700" lIns="91425" spcFirstLastPara="1" rIns="91425" wrap="square" tIns="45700">
            <a:noAutofit/>
          </a:bodyPr>
          <a:lstStyle>
            <a:lvl1pPr indent="-228600" lvl="0" marL="457200" algn="l">
              <a:lnSpc>
                <a:spcPct val="100000"/>
              </a:lnSpc>
              <a:spcBef>
                <a:spcPts val="220"/>
              </a:spcBef>
              <a:spcAft>
                <a:spcPts val="0"/>
              </a:spcAft>
              <a:buClr>
                <a:schemeClr val="dk1"/>
              </a:buClr>
              <a:buSzPts val="1100"/>
              <a:buFont typeface="Calibri"/>
              <a:buNone/>
              <a:defRPr sz="1100"/>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8" name="Google Shape;58;p34"/>
          <p:cNvSpPr txBox="1"/>
          <p:nvPr>
            <p:ph idx="7" type="body"/>
          </p:nvPr>
        </p:nvSpPr>
        <p:spPr>
          <a:xfrm>
            <a:off x="414528" y="3124200"/>
            <a:ext cx="9847072" cy="228600"/>
          </a:xfrm>
          <a:prstGeom prst="rect">
            <a:avLst/>
          </a:prstGeom>
          <a:solidFill>
            <a:srgbClr val="CBD4D8"/>
          </a:solidFill>
          <a:ln>
            <a:noFill/>
          </a:ln>
        </p:spPr>
        <p:txBody>
          <a:bodyPr anchorCtr="0" anchor="ctr" bIns="45700" lIns="91425" spcFirstLastPara="1" rIns="91425" wrap="square" tIns="45700">
            <a:noAutofit/>
          </a:bodyPr>
          <a:lstStyle>
            <a:lvl1pPr indent="-228600" lvl="0" marL="457200" algn="l">
              <a:lnSpc>
                <a:spcPct val="100000"/>
              </a:lnSpc>
              <a:spcBef>
                <a:spcPts val="220"/>
              </a:spcBef>
              <a:spcAft>
                <a:spcPts val="0"/>
              </a:spcAft>
              <a:buClr>
                <a:schemeClr val="dk1"/>
              </a:buClr>
              <a:buSzPts val="1100"/>
              <a:buFont typeface="Calibri"/>
              <a:buNone/>
              <a:defRPr sz="1100"/>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9" name="Google Shape;59;p34"/>
          <p:cNvSpPr txBox="1"/>
          <p:nvPr>
            <p:ph idx="8" type="body"/>
          </p:nvPr>
        </p:nvSpPr>
        <p:spPr>
          <a:xfrm>
            <a:off x="414528" y="3581400"/>
            <a:ext cx="9847072" cy="228600"/>
          </a:xfrm>
          <a:prstGeom prst="rect">
            <a:avLst/>
          </a:prstGeom>
          <a:solidFill>
            <a:srgbClr val="CBD4D8"/>
          </a:solidFill>
          <a:ln>
            <a:noFill/>
          </a:ln>
        </p:spPr>
        <p:txBody>
          <a:bodyPr anchorCtr="0" anchor="ctr" bIns="45700" lIns="91425" spcFirstLastPara="1" rIns="91425" wrap="square" tIns="45700">
            <a:noAutofit/>
          </a:bodyPr>
          <a:lstStyle>
            <a:lvl1pPr indent="-228600" lvl="0" marL="457200" algn="l">
              <a:lnSpc>
                <a:spcPct val="100000"/>
              </a:lnSpc>
              <a:spcBef>
                <a:spcPts val="220"/>
              </a:spcBef>
              <a:spcAft>
                <a:spcPts val="0"/>
              </a:spcAft>
              <a:buClr>
                <a:schemeClr val="dk1"/>
              </a:buClr>
              <a:buSzPts val="1100"/>
              <a:buFont typeface="Calibri"/>
              <a:buNone/>
              <a:defRPr sz="1100"/>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0" name="Google Shape;60;p34"/>
          <p:cNvSpPr txBox="1"/>
          <p:nvPr>
            <p:ph idx="9" type="body"/>
          </p:nvPr>
        </p:nvSpPr>
        <p:spPr>
          <a:xfrm>
            <a:off x="414528" y="4038600"/>
            <a:ext cx="9847072" cy="228600"/>
          </a:xfrm>
          <a:prstGeom prst="rect">
            <a:avLst/>
          </a:prstGeom>
          <a:solidFill>
            <a:srgbClr val="CBD4D8"/>
          </a:solidFill>
          <a:ln>
            <a:noFill/>
          </a:ln>
        </p:spPr>
        <p:txBody>
          <a:bodyPr anchorCtr="0" anchor="ctr" bIns="45700" lIns="91425" spcFirstLastPara="1" rIns="91425" wrap="square" tIns="45700">
            <a:noAutofit/>
          </a:bodyPr>
          <a:lstStyle>
            <a:lvl1pPr indent="-228600" lvl="0" marL="457200" algn="l">
              <a:lnSpc>
                <a:spcPct val="100000"/>
              </a:lnSpc>
              <a:spcBef>
                <a:spcPts val="220"/>
              </a:spcBef>
              <a:spcAft>
                <a:spcPts val="0"/>
              </a:spcAft>
              <a:buClr>
                <a:schemeClr val="dk1"/>
              </a:buClr>
              <a:buSzPts val="1100"/>
              <a:buFont typeface="Calibri"/>
              <a:buNone/>
              <a:defRPr sz="1100"/>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1" name="Google Shape;61;p34"/>
          <p:cNvSpPr txBox="1"/>
          <p:nvPr>
            <p:ph idx="13" type="body"/>
          </p:nvPr>
        </p:nvSpPr>
        <p:spPr>
          <a:xfrm>
            <a:off x="414528" y="4495800"/>
            <a:ext cx="9847072" cy="228600"/>
          </a:xfrm>
          <a:prstGeom prst="rect">
            <a:avLst/>
          </a:prstGeom>
          <a:solidFill>
            <a:srgbClr val="CBD4D8"/>
          </a:solidFill>
          <a:ln>
            <a:noFill/>
          </a:ln>
        </p:spPr>
        <p:txBody>
          <a:bodyPr anchorCtr="0" anchor="ctr" bIns="45700" lIns="91425" spcFirstLastPara="1" rIns="91425" wrap="square" tIns="45700">
            <a:noAutofit/>
          </a:bodyPr>
          <a:lstStyle>
            <a:lvl1pPr indent="-228600" lvl="0" marL="457200" algn="l">
              <a:lnSpc>
                <a:spcPct val="100000"/>
              </a:lnSpc>
              <a:spcBef>
                <a:spcPts val="220"/>
              </a:spcBef>
              <a:spcAft>
                <a:spcPts val="0"/>
              </a:spcAft>
              <a:buClr>
                <a:schemeClr val="dk1"/>
              </a:buClr>
              <a:buSzPts val="1100"/>
              <a:buFont typeface="Calibri"/>
              <a:buNone/>
              <a:defRPr sz="1100"/>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2" name="Google Shape;62;p34"/>
          <p:cNvSpPr txBox="1"/>
          <p:nvPr>
            <p:ph idx="14" type="body"/>
          </p:nvPr>
        </p:nvSpPr>
        <p:spPr>
          <a:xfrm>
            <a:off x="414528" y="4953000"/>
            <a:ext cx="9847072" cy="228600"/>
          </a:xfrm>
          <a:prstGeom prst="rect">
            <a:avLst/>
          </a:prstGeom>
          <a:solidFill>
            <a:srgbClr val="CBD4D8"/>
          </a:solidFill>
          <a:ln>
            <a:noFill/>
          </a:ln>
        </p:spPr>
        <p:txBody>
          <a:bodyPr anchorCtr="0" anchor="ctr" bIns="45700" lIns="91425" spcFirstLastPara="1" rIns="91425" wrap="square" tIns="45700">
            <a:noAutofit/>
          </a:bodyPr>
          <a:lstStyle>
            <a:lvl1pPr indent="-228600" lvl="0" marL="457200" algn="l">
              <a:lnSpc>
                <a:spcPct val="100000"/>
              </a:lnSpc>
              <a:spcBef>
                <a:spcPts val="220"/>
              </a:spcBef>
              <a:spcAft>
                <a:spcPts val="0"/>
              </a:spcAft>
              <a:buClr>
                <a:schemeClr val="dk1"/>
              </a:buClr>
              <a:buSzPts val="1100"/>
              <a:buFont typeface="Calibri"/>
              <a:buNone/>
              <a:defRPr sz="1100"/>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 name="Google Shape;63;p34"/>
          <p:cNvSpPr txBox="1"/>
          <p:nvPr>
            <p:ph idx="15" type="body"/>
          </p:nvPr>
        </p:nvSpPr>
        <p:spPr>
          <a:xfrm>
            <a:off x="414528" y="5410200"/>
            <a:ext cx="9847072" cy="228600"/>
          </a:xfrm>
          <a:prstGeom prst="rect">
            <a:avLst/>
          </a:prstGeom>
          <a:solidFill>
            <a:srgbClr val="CBD4D8"/>
          </a:solidFill>
          <a:ln>
            <a:noFill/>
          </a:ln>
        </p:spPr>
        <p:txBody>
          <a:bodyPr anchorCtr="0" anchor="ctr" bIns="45700" lIns="91425" spcFirstLastPara="1" rIns="91425" wrap="square" tIns="45700">
            <a:noAutofit/>
          </a:bodyPr>
          <a:lstStyle>
            <a:lvl1pPr indent="-228600" lvl="0" marL="457200" algn="l">
              <a:lnSpc>
                <a:spcPct val="100000"/>
              </a:lnSpc>
              <a:spcBef>
                <a:spcPts val="220"/>
              </a:spcBef>
              <a:spcAft>
                <a:spcPts val="0"/>
              </a:spcAft>
              <a:buClr>
                <a:schemeClr val="dk1"/>
              </a:buClr>
              <a:buSzPts val="1100"/>
              <a:buFont typeface="Calibri"/>
              <a:buNone/>
              <a:defRPr sz="1100"/>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 name="Google Shape;64;p34"/>
          <p:cNvSpPr txBox="1"/>
          <p:nvPr>
            <p:ph idx="16" type="body"/>
          </p:nvPr>
        </p:nvSpPr>
        <p:spPr>
          <a:xfrm>
            <a:off x="10261600" y="381000"/>
            <a:ext cx="914400" cy="228600"/>
          </a:xfrm>
          <a:prstGeom prst="rect">
            <a:avLst/>
          </a:prstGeom>
          <a:solidFill>
            <a:schemeClr val="dk2"/>
          </a:solidFill>
          <a:ln>
            <a:noFill/>
          </a:ln>
        </p:spPr>
        <p:txBody>
          <a:bodyPr anchorCtr="0" anchor="ctr" bIns="45700" lIns="91425" spcFirstLastPara="1" rIns="91425" wrap="square" tIns="45700">
            <a:noAutofit/>
          </a:bodyPr>
          <a:lstStyle>
            <a:lvl1pPr indent="-228600" lvl="0" marL="457200" algn="r">
              <a:lnSpc>
                <a:spcPct val="100000"/>
              </a:lnSpc>
              <a:spcBef>
                <a:spcPts val="210"/>
              </a:spcBef>
              <a:spcAft>
                <a:spcPts val="0"/>
              </a:spcAft>
              <a:buClr>
                <a:schemeClr val="lt1"/>
              </a:buClr>
              <a:buSzPts val="1050"/>
              <a:buFont typeface="Calibri"/>
              <a:buNone/>
              <a:defRPr sz="1050">
                <a:solidFill>
                  <a:schemeClr val="lt1"/>
                </a:solidFill>
              </a:defRPr>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 name="Google Shape;65;p34"/>
          <p:cNvSpPr txBox="1"/>
          <p:nvPr>
            <p:ph idx="17" type="body"/>
          </p:nvPr>
        </p:nvSpPr>
        <p:spPr>
          <a:xfrm>
            <a:off x="10261600" y="838200"/>
            <a:ext cx="914400" cy="228600"/>
          </a:xfrm>
          <a:prstGeom prst="rect">
            <a:avLst/>
          </a:prstGeom>
          <a:solidFill>
            <a:schemeClr val="dk2"/>
          </a:solidFill>
          <a:ln>
            <a:noFill/>
          </a:ln>
        </p:spPr>
        <p:txBody>
          <a:bodyPr anchorCtr="0" anchor="ctr" bIns="45700" lIns="91425" spcFirstLastPara="1" rIns="91425" wrap="square" tIns="45700">
            <a:noAutofit/>
          </a:bodyPr>
          <a:lstStyle>
            <a:lvl1pPr indent="-228600" lvl="0" marL="457200" algn="r">
              <a:lnSpc>
                <a:spcPct val="100000"/>
              </a:lnSpc>
              <a:spcBef>
                <a:spcPts val="220"/>
              </a:spcBef>
              <a:spcAft>
                <a:spcPts val="0"/>
              </a:spcAft>
              <a:buClr>
                <a:schemeClr val="lt1"/>
              </a:buClr>
              <a:buSzPts val="1100"/>
              <a:buFont typeface="Calibri"/>
              <a:buNone/>
              <a:defRPr sz="1100">
                <a:solidFill>
                  <a:schemeClr val="lt1"/>
                </a:solidFill>
              </a:defRPr>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6" name="Google Shape;66;p34"/>
          <p:cNvSpPr txBox="1"/>
          <p:nvPr>
            <p:ph idx="18" type="body"/>
          </p:nvPr>
        </p:nvSpPr>
        <p:spPr>
          <a:xfrm>
            <a:off x="10261600" y="1295400"/>
            <a:ext cx="914400" cy="228600"/>
          </a:xfrm>
          <a:prstGeom prst="rect">
            <a:avLst/>
          </a:prstGeom>
          <a:solidFill>
            <a:schemeClr val="dk2"/>
          </a:solidFill>
          <a:ln>
            <a:noFill/>
          </a:ln>
        </p:spPr>
        <p:txBody>
          <a:bodyPr anchorCtr="0" anchor="ctr" bIns="45700" lIns="91425" spcFirstLastPara="1" rIns="91425" wrap="square" tIns="45700">
            <a:noAutofit/>
          </a:bodyPr>
          <a:lstStyle>
            <a:lvl1pPr indent="-228600" lvl="0" marL="457200" algn="r">
              <a:lnSpc>
                <a:spcPct val="100000"/>
              </a:lnSpc>
              <a:spcBef>
                <a:spcPts val="220"/>
              </a:spcBef>
              <a:spcAft>
                <a:spcPts val="0"/>
              </a:spcAft>
              <a:buClr>
                <a:schemeClr val="lt1"/>
              </a:buClr>
              <a:buSzPts val="1100"/>
              <a:buFont typeface="Calibri"/>
              <a:buNone/>
              <a:defRPr sz="1100">
                <a:solidFill>
                  <a:schemeClr val="lt1"/>
                </a:solidFill>
              </a:defRPr>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7" name="Google Shape;67;p34"/>
          <p:cNvSpPr txBox="1"/>
          <p:nvPr>
            <p:ph idx="19" type="body"/>
          </p:nvPr>
        </p:nvSpPr>
        <p:spPr>
          <a:xfrm>
            <a:off x="10261600" y="1752600"/>
            <a:ext cx="914400" cy="228600"/>
          </a:xfrm>
          <a:prstGeom prst="rect">
            <a:avLst/>
          </a:prstGeom>
          <a:solidFill>
            <a:schemeClr val="dk2"/>
          </a:solidFill>
          <a:ln>
            <a:noFill/>
          </a:ln>
        </p:spPr>
        <p:txBody>
          <a:bodyPr anchorCtr="0" anchor="ctr" bIns="45700" lIns="91425" spcFirstLastPara="1" rIns="91425" wrap="square" tIns="45700">
            <a:noAutofit/>
          </a:bodyPr>
          <a:lstStyle>
            <a:lvl1pPr indent="-228600" lvl="0" marL="457200" algn="r">
              <a:lnSpc>
                <a:spcPct val="100000"/>
              </a:lnSpc>
              <a:spcBef>
                <a:spcPts val="220"/>
              </a:spcBef>
              <a:spcAft>
                <a:spcPts val="0"/>
              </a:spcAft>
              <a:buClr>
                <a:schemeClr val="lt1"/>
              </a:buClr>
              <a:buSzPts val="1100"/>
              <a:buFont typeface="Calibri"/>
              <a:buNone/>
              <a:defRPr sz="1100">
                <a:solidFill>
                  <a:schemeClr val="lt1"/>
                </a:solidFill>
              </a:defRPr>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8" name="Google Shape;68;p34"/>
          <p:cNvSpPr txBox="1"/>
          <p:nvPr>
            <p:ph idx="20" type="body"/>
          </p:nvPr>
        </p:nvSpPr>
        <p:spPr>
          <a:xfrm>
            <a:off x="10261600" y="2209800"/>
            <a:ext cx="914400" cy="228600"/>
          </a:xfrm>
          <a:prstGeom prst="rect">
            <a:avLst/>
          </a:prstGeom>
          <a:solidFill>
            <a:schemeClr val="dk2"/>
          </a:solidFill>
          <a:ln>
            <a:noFill/>
          </a:ln>
        </p:spPr>
        <p:txBody>
          <a:bodyPr anchorCtr="0" anchor="ctr" bIns="45700" lIns="91425" spcFirstLastPara="1" rIns="91425" wrap="square" tIns="45700">
            <a:noAutofit/>
          </a:bodyPr>
          <a:lstStyle>
            <a:lvl1pPr indent="-228600" lvl="0" marL="457200" algn="r">
              <a:lnSpc>
                <a:spcPct val="100000"/>
              </a:lnSpc>
              <a:spcBef>
                <a:spcPts val="220"/>
              </a:spcBef>
              <a:spcAft>
                <a:spcPts val="0"/>
              </a:spcAft>
              <a:buClr>
                <a:schemeClr val="lt1"/>
              </a:buClr>
              <a:buSzPts val="1100"/>
              <a:buFont typeface="Calibri"/>
              <a:buNone/>
              <a:defRPr sz="1100">
                <a:solidFill>
                  <a:schemeClr val="lt1"/>
                </a:solidFill>
              </a:defRPr>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9" name="Google Shape;69;p34"/>
          <p:cNvSpPr txBox="1"/>
          <p:nvPr>
            <p:ph idx="21" type="body"/>
          </p:nvPr>
        </p:nvSpPr>
        <p:spPr>
          <a:xfrm>
            <a:off x="10261600" y="2667000"/>
            <a:ext cx="914400" cy="228600"/>
          </a:xfrm>
          <a:prstGeom prst="rect">
            <a:avLst/>
          </a:prstGeom>
          <a:solidFill>
            <a:schemeClr val="dk2"/>
          </a:solidFill>
          <a:ln>
            <a:noFill/>
          </a:ln>
        </p:spPr>
        <p:txBody>
          <a:bodyPr anchorCtr="0" anchor="ctr" bIns="45700" lIns="91425" spcFirstLastPara="1" rIns="91425" wrap="square" tIns="45700">
            <a:noAutofit/>
          </a:bodyPr>
          <a:lstStyle>
            <a:lvl1pPr indent="-228600" lvl="0" marL="457200" algn="r">
              <a:lnSpc>
                <a:spcPct val="100000"/>
              </a:lnSpc>
              <a:spcBef>
                <a:spcPts val="220"/>
              </a:spcBef>
              <a:spcAft>
                <a:spcPts val="0"/>
              </a:spcAft>
              <a:buClr>
                <a:schemeClr val="lt1"/>
              </a:buClr>
              <a:buSzPts val="1100"/>
              <a:buFont typeface="Calibri"/>
              <a:buNone/>
              <a:defRPr sz="1100">
                <a:solidFill>
                  <a:schemeClr val="lt1"/>
                </a:solidFill>
              </a:defRPr>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0" name="Google Shape;70;p34"/>
          <p:cNvSpPr txBox="1"/>
          <p:nvPr>
            <p:ph idx="22" type="body"/>
          </p:nvPr>
        </p:nvSpPr>
        <p:spPr>
          <a:xfrm>
            <a:off x="10261600" y="3124200"/>
            <a:ext cx="914400" cy="228600"/>
          </a:xfrm>
          <a:prstGeom prst="rect">
            <a:avLst/>
          </a:prstGeom>
          <a:solidFill>
            <a:schemeClr val="dk2"/>
          </a:solidFill>
          <a:ln>
            <a:noFill/>
          </a:ln>
        </p:spPr>
        <p:txBody>
          <a:bodyPr anchorCtr="0" anchor="ctr" bIns="45700" lIns="91425" spcFirstLastPara="1" rIns="91425" wrap="square" tIns="45700">
            <a:noAutofit/>
          </a:bodyPr>
          <a:lstStyle>
            <a:lvl1pPr indent="-228600" lvl="0" marL="457200" algn="r">
              <a:lnSpc>
                <a:spcPct val="100000"/>
              </a:lnSpc>
              <a:spcBef>
                <a:spcPts val="220"/>
              </a:spcBef>
              <a:spcAft>
                <a:spcPts val="0"/>
              </a:spcAft>
              <a:buClr>
                <a:schemeClr val="lt1"/>
              </a:buClr>
              <a:buSzPts val="1100"/>
              <a:buFont typeface="Calibri"/>
              <a:buNone/>
              <a:defRPr sz="1100">
                <a:solidFill>
                  <a:schemeClr val="lt1"/>
                </a:solidFill>
              </a:defRPr>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34"/>
          <p:cNvSpPr txBox="1"/>
          <p:nvPr>
            <p:ph idx="23" type="body"/>
          </p:nvPr>
        </p:nvSpPr>
        <p:spPr>
          <a:xfrm>
            <a:off x="10261600" y="3581400"/>
            <a:ext cx="914400" cy="228600"/>
          </a:xfrm>
          <a:prstGeom prst="rect">
            <a:avLst/>
          </a:prstGeom>
          <a:solidFill>
            <a:schemeClr val="dk2"/>
          </a:solidFill>
          <a:ln>
            <a:noFill/>
          </a:ln>
        </p:spPr>
        <p:txBody>
          <a:bodyPr anchorCtr="0" anchor="ctr" bIns="45700" lIns="91425" spcFirstLastPara="1" rIns="91425" wrap="square" tIns="45700">
            <a:noAutofit/>
          </a:bodyPr>
          <a:lstStyle>
            <a:lvl1pPr indent="-228600" lvl="0" marL="457200" algn="r">
              <a:lnSpc>
                <a:spcPct val="100000"/>
              </a:lnSpc>
              <a:spcBef>
                <a:spcPts val="220"/>
              </a:spcBef>
              <a:spcAft>
                <a:spcPts val="0"/>
              </a:spcAft>
              <a:buClr>
                <a:schemeClr val="lt1"/>
              </a:buClr>
              <a:buSzPts val="1100"/>
              <a:buFont typeface="Calibri"/>
              <a:buNone/>
              <a:defRPr sz="1100">
                <a:solidFill>
                  <a:schemeClr val="lt1"/>
                </a:solidFill>
              </a:defRPr>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2" name="Google Shape;72;p34"/>
          <p:cNvSpPr txBox="1"/>
          <p:nvPr>
            <p:ph idx="24" type="body"/>
          </p:nvPr>
        </p:nvSpPr>
        <p:spPr>
          <a:xfrm>
            <a:off x="10261600" y="4038600"/>
            <a:ext cx="914400" cy="228600"/>
          </a:xfrm>
          <a:prstGeom prst="rect">
            <a:avLst/>
          </a:prstGeom>
          <a:solidFill>
            <a:schemeClr val="dk2"/>
          </a:solidFill>
          <a:ln>
            <a:noFill/>
          </a:ln>
        </p:spPr>
        <p:txBody>
          <a:bodyPr anchorCtr="0" anchor="ctr" bIns="45700" lIns="91425" spcFirstLastPara="1" rIns="91425" wrap="square" tIns="45700">
            <a:noAutofit/>
          </a:bodyPr>
          <a:lstStyle>
            <a:lvl1pPr indent="-228600" lvl="0" marL="457200" algn="r">
              <a:lnSpc>
                <a:spcPct val="100000"/>
              </a:lnSpc>
              <a:spcBef>
                <a:spcPts val="220"/>
              </a:spcBef>
              <a:spcAft>
                <a:spcPts val="0"/>
              </a:spcAft>
              <a:buClr>
                <a:schemeClr val="lt1"/>
              </a:buClr>
              <a:buSzPts val="1100"/>
              <a:buFont typeface="Calibri"/>
              <a:buNone/>
              <a:defRPr sz="1100">
                <a:solidFill>
                  <a:schemeClr val="lt1"/>
                </a:solidFill>
              </a:defRPr>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3" name="Google Shape;73;p34"/>
          <p:cNvSpPr txBox="1"/>
          <p:nvPr>
            <p:ph idx="25" type="body"/>
          </p:nvPr>
        </p:nvSpPr>
        <p:spPr>
          <a:xfrm>
            <a:off x="10261600" y="4495800"/>
            <a:ext cx="914400" cy="228600"/>
          </a:xfrm>
          <a:prstGeom prst="rect">
            <a:avLst/>
          </a:prstGeom>
          <a:solidFill>
            <a:schemeClr val="dk2"/>
          </a:solidFill>
          <a:ln>
            <a:noFill/>
          </a:ln>
        </p:spPr>
        <p:txBody>
          <a:bodyPr anchorCtr="0" anchor="ctr" bIns="45700" lIns="91425" spcFirstLastPara="1" rIns="91425" wrap="square" tIns="45700">
            <a:noAutofit/>
          </a:bodyPr>
          <a:lstStyle>
            <a:lvl1pPr indent="-228600" lvl="0" marL="457200" algn="r">
              <a:lnSpc>
                <a:spcPct val="100000"/>
              </a:lnSpc>
              <a:spcBef>
                <a:spcPts val="220"/>
              </a:spcBef>
              <a:spcAft>
                <a:spcPts val="0"/>
              </a:spcAft>
              <a:buClr>
                <a:schemeClr val="lt1"/>
              </a:buClr>
              <a:buSzPts val="1100"/>
              <a:buFont typeface="Calibri"/>
              <a:buNone/>
              <a:defRPr sz="1100">
                <a:solidFill>
                  <a:schemeClr val="lt1"/>
                </a:solidFill>
              </a:defRPr>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4" name="Google Shape;74;p34"/>
          <p:cNvSpPr txBox="1"/>
          <p:nvPr>
            <p:ph idx="26" type="body"/>
          </p:nvPr>
        </p:nvSpPr>
        <p:spPr>
          <a:xfrm>
            <a:off x="10261600" y="4953000"/>
            <a:ext cx="914400" cy="228600"/>
          </a:xfrm>
          <a:prstGeom prst="rect">
            <a:avLst/>
          </a:prstGeom>
          <a:solidFill>
            <a:schemeClr val="dk2"/>
          </a:solidFill>
          <a:ln>
            <a:noFill/>
          </a:ln>
        </p:spPr>
        <p:txBody>
          <a:bodyPr anchorCtr="0" anchor="ctr" bIns="45700" lIns="91425" spcFirstLastPara="1" rIns="91425" wrap="square" tIns="45700">
            <a:noAutofit/>
          </a:bodyPr>
          <a:lstStyle>
            <a:lvl1pPr indent="-228600" lvl="0" marL="457200" algn="r">
              <a:lnSpc>
                <a:spcPct val="100000"/>
              </a:lnSpc>
              <a:spcBef>
                <a:spcPts val="220"/>
              </a:spcBef>
              <a:spcAft>
                <a:spcPts val="0"/>
              </a:spcAft>
              <a:buClr>
                <a:schemeClr val="lt1"/>
              </a:buClr>
              <a:buSzPts val="1100"/>
              <a:buFont typeface="Calibri"/>
              <a:buNone/>
              <a:defRPr sz="1100">
                <a:solidFill>
                  <a:schemeClr val="lt1"/>
                </a:solidFill>
              </a:defRPr>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34"/>
          <p:cNvSpPr txBox="1"/>
          <p:nvPr>
            <p:ph idx="27" type="body"/>
          </p:nvPr>
        </p:nvSpPr>
        <p:spPr>
          <a:xfrm>
            <a:off x="10261600" y="5410200"/>
            <a:ext cx="914400" cy="228600"/>
          </a:xfrm>
          <a:prstGeom prst="rect">
            <a:avLst/>
          </a:prstGeom>
          <a:solidFill>
            <a:schemeClr val="dk2"/>
          </a:solidFill>
          <a:ln>
            <a:noFill/>
          </a:ln>
        </p:spPr>
        <p:txBody>
          <a:bodyPr anchorCtr="0" anchor="ctr" bIns="45700" lIns="91425" spcFirstLastPara="1" rIns="91425" wrap="square" tIns="45700">
            <a:noAutofit/>
          </a:bodyPr>
          <a:lstStyle>
            <a:lvl1pPr indent="-228600" lvl="0" marL="457200" algn="r">
              <a:lnSpc>
                <a:spcPct val="100000"/>
              </a:lnSpc>
              <a:spcBef>
                <a:spcPts val="220"/>
              </a:spcBef>
              <a:spcAft>
                <a:spcPts val="0"/>
              </a:spcAft>
              <a:buClr>
                <a:schemeClr val="lt1"/>
              </a:buClr>
              <a:buSzPts val="1100"/>
              <a:buFont typeface="Calibri"/>
              <a:buNone/>
              <a:defRPr sz="1100">
                <a:solidFill>
                  <a:schemeClr val="lt1"/>
                </a:solidFill>
              </a:defRPr>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6" name="Google Shape;76;p34"/>
          <p:cNvSpPr txBox="1"/>
          <p:nvPr>
            <p:ph idx="28" type="body"/>
          </p:nvPr>
        </p:nvSpPr>
        <p:spPr>
          <a:xfrm>
            <a:off x="414528" y="5867400"/>
            <a:ext cx="9847072" cy="228600"/>
          </a:xfrm>
          <a:prstGeom prst="rect">
            <a:avLst/>
          </a:prstGeom>
          <a:solidFill>
            <a:srgbClr val="CBD4D8"/>
          </a:solidFill>
          <a:ln>
            <a:noFill/>
          </a:ln>
        </p:spPr>
        <p:txBody>
          <a:bodyPr anchorCtr="0" anchor="ctr" bIns="45700" lIns="91425" spcFirstLastPara="1" rIns="91425" wrap="square" tIns="45700">
            <a:noAutofit/>
          </a:bodyPr>
          <a:lstStyle>
            <a:lvl1pPr indent="-228600" lvl="0" marL="457200" algn="l">
              <a:lnSpc>
                <a:spcPct val="100000"/>
              </a:lnSpc>
              <a:spcBef>
                <a:spcPts val="220"/>
              </a:spcBef>
              <a:spcAft>
                <a:spcPts val="0"/>
              </a:spcAft>
              <a:buClr>
                <a:schemeClr val="dk1"/>
              </a:buClr>
              <a:buSzPts val="1100"/>
              <a:buFont typeface="Calibri"/>
              <a:buNone/>
              <a:defRPr sz="1100"/>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34"/>
          <p:cNvSpPr txBox="1"/>
          <p:nvPr>
            <p:ph idx="29" type="body"/>
          </p:nvPr>
        </p:nvSpPr>
        <p:spPr>
          <a:xfrm>
            <a:off x="10261600" y="5867400"/>
            <a:ext cx="914400" cy="228600"/>
          </a:xfrm>
          <a:prstGeom prst="rect">
            <a:avLst/>
          </a:prstGeom>
          <a:solidFill>
            <a:schemeClr val="dk2"/>
          </a:solidFill>
          <a:ln>
            <a:noFill/>
          </a:ln>
        </p:spPr>
        <p:txBody>
          <a:bodyPr anchorCtr="0" anchor="ctr" bIns="45700" lIns="91425" spcFirstLastPara="1" rIns="91425" wrap="square" tIns="45700">
            <a:noAutofit/>
          </a:bodyPr>
          <a:lstStyle>
            <a:lvl1pPr indent="-228600" lvl="0" marL="457200" algn="r">
              <a:lnSpc>
                <a:spcPct val="100000"/>
              </a:lnSpc>
              <a:spcBef>
                <a:spcPts val="220"/>
              </a:spcBef>
              <a:spcAft>
                <a:spcPts val="0"/>
              </a:spcAft>
              <a:buClr>
                <a:schemeClr val="lt1"/>
              </a:buClr>
              <a:buSzPts val="1100"/>
              <a:buFont typeface="Calibri"/>
              <a:buNone/>
              <a:defRPr sz="1100">
                <a:solidFill>
                  <a:schemeClr val="lt1"/>
                </a:solidFill>
              </a:defRPr>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78" name="Shape 78"/>
        <p:cNvGrpSpPr/>
        <p:nvPr/>
      </p:nvGrpSpPr>
      <p:grpSpPr>
        <a:xfrm>
          <a:off x="0" y="0"/>
          <a:ext cx="0" cy="0"/>
          <a:chOff x="0" y="0"/>
          <a:chExt cx="0" cy="0"/>
        </a:xfrm>
      </p:grpSpPr>
      <p:sp>
        <p:nvSpPr>
          <p:cNvPr id="79" name="Google Shape;79;p35"/>
          <p:cNvSpPr txBox="1"/>
          <p:nvPr>
            <p:ph idx="1" type="body"/>
          </p:nvPr>
        </p:nvSpPr>
        <p:spPr>
          <a:xfrm>
            <a:off x="406400" y="4343400"/>
            <a:ext cx="10769600" cy="19812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60"/>
              </a:spcBef>
              <a:spcAft>
                <a:spcPts val="0"/>
              </a:spcAft>
              <a:buSzPts val="1400"/>
              <a:buNone/>
              <a:defRPr/>
            </a:lvl1pPr>
            <a:lvl2pPr indent="-228600" lvl="1" marL="914400" algn="l">
              <a:lnSpc>
                <a:spcPct val="100000"/>
              </a:lnSpc>
              <a:spcBef>
                <a:spcPts val="28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0" name="Google Shape;80;p35"/>
          <p:cNvSpPr/>
          <p:nvPr>
            <p:ph idx="2" type="pic"/>
          </p:nvPr>
        </p:nvSpPr>
        <p:spPr>
          <a:xfrm>
            <a:off x="406400" y="838200"/>
            <a:ext cx="10769600" cy="3200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36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28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2pPr>
            <a:lvl3pPr lvl="2" marR="0" rtl="0" algn="l">
              <a:lnSpc>
                <a:spcPct val="100000"/>
              </a:lnSpc>
              <a:spcBef>
                <a:spcPts val="28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3pPr>
            <a:lvl4pPr lvl="3" marR="0" rtl="0" algn="l">
              <a:lnSpc>
                <a:spcPct val="100000"/>
              </a:lnSpc>
              <a:spcBef>
                <a:spcPts val="220"/>
              </a:spcBef>
              <a:spcAft>
                <a:spcPts val="0"/>
              </a:spcAft>
              <a:buClr>
                <a:srgbClr val="000000"/>
              </a:buClr>
              <a:buSzPts val="1400"/>
              <a:buFont typeface="Arial"/>
              <a:buNone/>
              <a:defRPr b="0" i="0" sz="1100" u="none" cap="none" strike="noStrike">
                <a:solidFill>
                  <a:srgbClr val="000000"/>
                </a:solidFill>
                <a:latin typeface="Calibri"/>
                <a:ea typeface="Calibri"/>
                <a:cs typeface="Calibri"/>
                <a:sym typeface="Calibri"/>
              </a:defRPr>
            </a:lvl4pPr>
            <a:lvl5pPr lvl="4" marR="0" rtl="0" algn="l">
              <a:lnSpc>
                <a:spcPct val="100000"/>
              </a:lnSpc>
              <a:spcBef>
                <a:spcPts val="220"/>
              </a:spcBef>
              <a:spcAft>
                <a:spcPts val="0"/>
              </a:spcAft>
              <a:buClr>
                <a:srgbClr val="000000"/>
              </a:buClr>
              <a:buSzPts val="1400"/>
              <a:buFont typeface="Arial"/>
              <a:buNone/>
              <a:defRPr b="0" i="0" sz="1100" u="none" cap="none" strike="noStrike">
                <a:solidFill>
                  <a:srgbClr val="000000"/>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9pPr>
          </a:lstStyle>
          <a:p/>
        </p:txBody>
      </p:sp>
      <p:sp>
        <p:nvSpPr>
          <p:cNvPr id="81" name="Google Shape;81;p35"/>
          <p:cNvSpPr txBox="1"/>
          <p:nvPr>
            <p:ph idx="3" type="body"/>
          </p:nvPr>
        </p:nvSpPr>
        <p:spPr>
          <a:xfrm>
            <a:off x="406400" y="381000"/>
            <a:ext cx="10769600" cy="228600"/>
          </a:xfrm>
          <a:prstGeom prst="rect">
            <a:avLst/>
          </a:prstGeom>
          <a:solidFill>
            <a:srgbClr val="D05F14"/>
          </a:solidFill>
          <a:ln>
            <a:noFill/>
          </a:ln>
        </p:spPr>
        <p:txBody>
          <a:bodyPr anchorCtr="0" anchor="t" bIns="0" lIns="91425" spcFirstLastPara="1" rIns="91425" wrap="square" tIns="0">
            <a:noAutofit/>
          </a:bodyPr>
          <a:lstStyle>
            <a:lvl1pPr indent="-228600" lvl="0" marL="457200" algn="l">
              <a:lnSpc>
                <a:spcPct val="100000"/>
              </a:lnSpc>
              <a:spcBef>
                <a:spcPts val="0"/>
              </a:spcBef>
              <a:spcAft>
                <a:spcPts val="0"/>
              </a:spcAft>
              <a:buSzPts val="1400"/>
              <a:buNone/>
              <a:defRPr b="1" i="0" sz="1400" cap="none">
                <a:solidFill>
                  <a:schemeClr val="lt1"/>
                </a:solidFill>
              </a:defRPr>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6"/>
          <p:cNvSpPr/>
          <p:nvPr/>
        </p:nvSpPr>
        <p:spPr>
          <a:xfrm>
            <a:off x="11785600" y="0"/>
            <a:ext cx="4064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 name="Google Shape;11;p26"/>
          <p:cNvSpPr txBox="1"/>
          <p:nvPr>
            <p:ph idx="1" type="body"/>
          </p:nvPr>
        </p:nvSpPr>
        <p:spPr>
          <a:xfrm>
            <a:off x="508000" y="381000"/>
            <a:ext cx="10668000" cy="5867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8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28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220"/>
              </a:spcBef>
              <a:spcAft>
                <a:spcPts val="0"/>
              </a:spcAft>
              <a:buClr>
                <a:srgbClr val="000000"/>
              </a:buClr>
              <a:buSzPts val="1400"/>
              <a:buFont typeface="Arial"/>
              <a:buNone/>
              <a:defRPr b="0" i="0" sz="11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220"/>
              </a:spcBef>
              <a:spcAft>
                <a:spcPts val="0"/>
              </a:spcAft>
              <a:buClr>
                <a:srgbClr val="000000"/>
              </a:buClr>
              <a:buSzPts val="1400"/>
              <a:buFont typeface="Arial"/>
              <a:buNone/>
              <a:defRPr b="0" i="0" sz="1100" u="none" cap="none" strike="noStrike">
                <a:solidFill>
                  <a:srgbClr val="000000"/>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9pPr>
          </a:lstStyle>
          <a:p/>
        </p:txBody>
      </p:sp>
      <p:sp>
        <p:nvSpPr>
          <p:cNvPr id="12" name="Google Shape;12;p26"/>
          <p:cNvSpPr/>
          <p:nvPr/>
        </p:nvSpPr>
        <p:spPr>
          <a:xfrm>
            <a:off x="0" y="0"/>
            <a:ext cx="1016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 name="Google Shape;13;p26"/>
          <p:cNvSpPr txBox="1"/>
          <p:nvPr/>
        </p:nvSpPr>
        <p:spPr>
          <a:xfrm>
            <a:off x="6197600" y="6477000"/>
            <a:ext cx="4978400" cy="304800"/>
          </a:xfrm>
          <a:prstGeom prst="rect">
            <a:avLst/>
          </a:prstGeom>
          <a:noFill/>
          <a:ln>
            <a:noFill/>
          </a:ln>
        </p:spPr>
        <p:txBody>
          <a:bodyPr anchorCtr="0" anchor="t" bIns="45700" lIns="91425"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GEORGE MASON UNIVERSITY</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2.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22.png"/><Relationship Id="rId13" Type="http://schemas.openxmlformats.org/officeDocument/2006/relationships/image" Target="../media/image26.png"/><Relationship Id="rId12" Type="http://schemas.openxmlformats.org/officeDocument/2006/relationships/image" Target="../media/image23.png"/><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hyperlink" Target="https://www.flaticon.com/authors/flat-icons" TargetMode="External"/><Relationship Id="rId4" Type="http://schemas.openxmlformats.org/officeDocument/2006/relationships/hyperlink" Target="http://www.flaticon.com" TargetMode="External"/><Relationship Id="rId9"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14.png"/><Relationship Id="rId8"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e2c85608d1_0_0"/>
          <p:cNvSpPr txBox="1"/>
          <p:nvPr>
            <p:ph type="ctrTitle"/>
          </p:nvPr>
        </p:nvSpPr>
        <p:spPr>
          <a:xfrm>
            <a:off x="304800" y="4114800"/>
            <a:ext cx="9651900" cy="533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Detecting Aerodynamic Stall - Team Machine </a:t>
            </a:r>
            <a:endParaRPr/>
          </a:p>
        </p:txBody>
      </p:sp>
      <p:sp>
        <p:nvSpPr>
          <p:cNvPr id="117" name="Google Shape;117;ge2c85608d1_0_0"/>
          <p:cNvSpPr txBox="1"/>
          <p:nvPr>
            <p:ph idx="1" type="subTitle"/>
          </p:nvPr>
        </p:nvSpPr>
        <p:spPr>
          <a:xfrm>
            <a:off x="304800" y="4772078"/>
            <a:ext cx="9245700" cy="708600"/>
          </a:xfrm>
          <a:prstGeom prst="rect">
            <a:avLst/>
          </a:prstGeom>
          <a:solidFill>
            <a:schemeClr val="lt1"/>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665951"/>
              </a:buClr>
              <a:buSzPts val="1300"/>
              <a:buFont typeface="Calibri"/>
              <a:buNone/>
            </a:pPr>
            <a:r>
              <a:rPr lang="en-US"/>
              <a:t>George Mason University </a:t>
            </a:r>
            <a:endParaRPr/>
          </a:p>
          <a:p>
            <a:pPr indent="0" lvl="0" marL="0" rtl="0" algn="l">
              <a:lnSpc>
                <a:spcPct val="100000"/>
              </a:lnSpc>
              <a:spcBef>
                <a:spcPts val="0"/>
              </a:spcBef>
              <a:spcAft>
                <a:spcPts val="0"/>
              </a:spcAft>
              <a:buClr>
                <a:srgbClr val="665951"/>
              </a:buClr>
              <a:buSzPts val="1300"/>
              <a:buFont typeface="Calibri"/>
              <a:buNone/>
            </a:pPr>
            <a:r>
              <a:rPr lang="en-US"/>
              <a:t>DAEN690 - Data Analytics Engineering Project </a:t>
            </a:r>
            <a:endParaRPr/>
          </a:p>
          <a:p>
            <a:pPr indent="0" lvl="0" marL="0" rtl="0" algn="l">
              <a:lnSpc>
                <a:spcPct val="100000"/>
              </a:lnSpc>
              <a:spcBef>
                <a:spcPts val="0"/>
              </a:spcBef>
              <a:spcAft>
                <a:spcPts val="0"/>
              </a:spcAft>
              <a:buClr>
                <a:srgbClr val="665951"/>
              </a:buClr>
              <a:buSzPts val="1300"/>
              <a:buFont typeface="Calibri"/>
              <a:buNone/>
            </a:pPr>
            <a:r>
              <a:rPr lang="en-US"/>
              <a:t>Authors: Sean Case, Jake Ryan, Adam Ferguson, Ajay Kurian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e4af3dd2e7_0_22"/>
          <p:cNvSpPr txBox="1"/>
          <p:nvPr>
            <p:ph idx="1" type="body"/>
          </p:nvPr>
        </p:nvSpPr>
        <p:spPr>
          <a:xfrm>
            <a:off x="406400" y="381000"/>
            <a:ext cx="10769700" cy="228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US"/>
              <a:t>Random Cut Forest: Continued</a:t>
            </a:r>
            <a:endParaRPr/>
          </a:p>
          <a:p>
            <a:pPr indent="0" lvl="0" marL="0" rtl="0" algn="l">
              <a:spcBef>
                <a:spcPts val="0"/>
              </a:spcBef>
              <a:spcAft>
                <a:spcPts val="0"/>
              </a:spcAft>
              <a:buNone/>
            </a:pPr>
            <a:r>
              <a:t/>
            </a:r>
            <a:endParaRPr/>
          </a:p>
        </p:txBody>
      </p:sp>
      <p:pic>
        <p:nvPicPr>
          <p:cNvPr id="234" name="Google Shape;234;ge4af3dd2e7_0_22"/>
          <p:cNvPicPr preferRelativeResize="0"/>
          <p:nvPr/>
        </p:nvPicPr>
        <p:blipFill>
          <a:blip r:embed="rId3">
            <a:alphaModFix/>
          </a:blip>
          <a:stretch>
            <a:fillRect/>
          </a:stretch>
        </p:blipFill>
        <p:spPr>
          <a:xfrm>
            <a:off x="5566100" y="762000"/>
            <a:ext cx="5963400" cy="2998301"/>
          </a:xfrm>
          <a:prstGeom prst="rect">
            <a:avLst/>
          </a:prstGeom>
          <a:noFill/>
          <a:ln cap="flat" cmpd="sng" w="9525">
            <a:solidFill>
              <a:srgbClr val="000000"/>
            </a:solidFill>
            <a:prstDash val="solid"/>
            <a:round/>
            <a:headEnd len="sm" w="sm" type="none"/>
            <a:tailEnd len="sm" w="sm" type="none"/>
          </a:ln>
        </p:spPr>
      </p:pic>
      <p:pic>
        <p:nvPicPr>
          <p:cNvPr id="235" name="Google Shape;235;ge4af3dd2e7_0_22"/>
          <p:cNvPicPr preferRelativeResize="0"/>
          <p:nvPr/>
        </p:nvPicPr>
        <p:blipFill>
          <a:blip r:embed="rId4">
            <a:alphaModFix/>
          </a:blip>
          <a:stretch>
            <a:fillRect/>
          </a:stretch>
        </p:blipFill>
        <p:spPr>
          <a:xfrm>
            <a:off x="154800" y="3912700"/>
            <a:ext cx="6802602" cy="2792900"/>
          </a:xfrm>
          <a:prstGeom prst="rect">
            <a:avLst/>
          </a:prstGeom>
          <a:noFill/>
          <a:ln cap="flat" cmpd="sng" w="9525">
            <a:solidFill>
              <a:srgbClr val="000000"/>
            </a:solidFill>
            <a:prstDash val="solid"/>
            <a:round/>
            <a:headEnd len="sm" w="sm" type="none"/>
            <a:tailEnd len="sm" w="sm" type="none"/>
          </a:ln>
        </p:spPr>
      </p:pic>
      <p:sp>
        <p:nvSpPr>
          <p:cNvPr id="236" name="Google Shape;236;ge4af3dd2e7_0_22"/>
          <p:cNvSpPr txBox="1"/>
          <p:nvPr/>
        </p:nvSpPr>
        <p:spPr>
          <a:xfrm>
            <a:off x="406400" y="761975"/>
            <a:ext cx="51597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We import the Random Cut Forest algorithm from SageMaker and add initial hyperparameters and </a:t>
            </a:r>
            <a:r>
              <a:rPr lang="en-US" sz="1800">
                <a:solidFill>
                  <a:schemeClr val="dk1"/>
                </a:solidFill>
                <a:latin typeface="Calibri"/>
                <a:ea typeface="Calibri"/>
                <a:cs typeface="Calibri"/>
                <a:sym typeface="Calibri"/>
              </a:rPr>
              <a:t>instance</a:t>
            </a:r>
            <a:r>
              <a:rPr lang="en-US" sz="1800">
                <a:solidFill>
                  <a:schemeClr val="dk1"/>
                </a:solidFill>
                <a:latin typeface="Calibri"/>
                <a:ea typeface="Calibri"/>
                <a:cs typeface="Calibri"/>
                <a:sym typeface="Calibri"/>
              </a:rPr>
              <a:t> types.</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Optimize the hyperparameters.</a:t>
            </a:r>
            <a:endParaRPr sz="1800">
              <a:solidFill>
                <a:schemeClr val="dk1"/>
              </a:solidFill>
              <a:latin typeface="Calibri"/>
              <a:ea typeface="Calibri"/>
              <a:cs typeface="Calibri"/>
              <a:sym typeface="Calibri"/>
            </a:endParaRPr>
          </a:p>
          <a:p>
            <a:pPr indent="-342900" lvl="1" marL="914400" rtl="0" algn="l">
              <a:spcBef>
                <a:spcPts val="0"/>
              </a:spcBef>
              <a:spcAft>
                <a:spcPts val="0"/>
              </a:spcAft>
              <a:buSzPts val="1800"/>
              <a:buFont typeface="Calibri"/>
              <a:buChar char="○"/>
            </a:pPr>
            <a:r>
              <a:rPr lang="en-US" sz="1800">
                <a:latin typeface="Calibri"/>
                <a:ea typeface="Calibri"/>
                <a:cs typeface="Calibri"/>
                <a:sym typeface="Calibri"/>
              </a:rPr>
              <a:t>AWS provides a tool for Automatic Model Tuning</a:t>
            </a:r>
            <a:endParaRPr sz="1800">
              <a:latin typeface="Calibri"/>
              <a:ea typeface="Calibri"/>
              <a:cs typeface="Calibri"/>
              <a:sym typeface="Calibri"/>
            </a:endParaRPr>
          </a:p>
        </p:txBody>
      </p:sp>
      <p:sp>
        <p:nvSpPr>
          <p:cNvPr id="237" name="Google Shape;237;ge4af3dd2e7_0_22"/>
          <p:cNvSpPr txBox="1"/>
          <p:nvPr/>
        </p:nvSpPr>
        <p:spPr>
          <a:xfrm>
            <a:off x="6957400" y="3912700"/>
            <a:ext cx="47874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Here we see the output of the model once it is finished training on our dataset.</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We can see the mean and standard deviation of all the data point scores.</a:t>
            </a:r>
            <a:endParaRPr sz="1600">
              <a:solidFill>
                <a:schemeClr val="dk1"/>
              </a:solidFill>
              <a:latin typeface="Calibri"/>
              <a:ea typeface="Calibri"/>
              <a:cs typeface="Calibri"/>
              <a:sym typeface="Calibri"/>
            </a:endParaRPr>
          </a:p>
          <a:p>
            <a:pPr indent="-330200" lvl="1" marL="914400" rtl="0" algn="l">
              <a:spcBef>
                <a:spcPts val="0"/>
              </a:spcBef>
              <a:spcAft>
                <a:spcPts val="0"/>
              </a:spcAft>
              <a:buSzPts val="1600"/>
              <a:buFont typeface="Calibri"/>
              <a:buChar char="○"/>
            </a:pPr>
            <a:r>
              <a:rPr lang="en-US" sz="1600">
                <a:latin typeface="Calibri"/>
                <a:ea typeface="Calibri"/>
                <a:cs typeface="Calibri"/>
                <a:sym typeface="Calibri"/>
              </a:rPr>
              <a:t>We have chosen 2 standard deviations (approx 95% percentile) from the mean score.</a:t>
            </a:r>
            <a:endParaRPr sz="1600">
              <a:latin typeface="Calibri"/>
              <a:ea typeface="Calibri"/>
              <a:cs typeface="Calibri"/>
              <a:sym typeface="Calibri"/>
            </a:endParaRPr>
          </a:p>
          <a:p>
            <a:pPr indent="-330200" lvl="1" marL="914400" rtl="0" algn="l">
              <a:spcBef>
                <a:spcPts val="0"/>
              </a:spcBef>
              <a:spcAft>
                <a:spcPts val="0"/>
              </a:spcAft>
              <a:buSzPts val="1600"/>
              <a:buFont typeface="Calibri"/>
              <a:buChar char="○"/>
            </a:pPr>
            <a:r>
              <a:rPr lang="en-US" sz="1600">
                <a:latin typeface="Calibri"/>
                <a:ea typeface="Calibri"/>
                <a:cs typeface="Calibri"/>
                <a:sym typeface="Calibri"/>
              </a:rPr>
              <a:t>3 is usually recommended, but we wanted our model to be more sensitive as a false positive is not a bad thing for this problem.</a:t>
            </a:r>
            <a:endParaRPr sz="16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e4af3dd2e7_0_30"/>
          <p:cNvSpPr txBox="1"/>
          <p:nvPr>
            <p:ph idx="1" type="body"/>
          </p:nvPr>
        </p:nvSpPr>
        <p:spPr>
          <a:xfrm>
            <a:off x="406400" y="381000"/>
            <a:ext cx="10769700" cy="228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US"/>
              <a:t>Random Cut Forest: Continued</a:t>
            </a:r>
            <a:endParaRPr/>
          </a:p>
        </p:txBody>
      </p:sp>
      <p:pic>
        <p:nvPicPr>
          <p:cNvPr id="244" name="Google Shape;244;ge4af3dd2e7_0_30"/>
          <p:cNvPicPr preferRelativeResize="0"/>
          <p:nvPr/>
        </p:nvPicPr>
        <p:blipFill>
          <a:blip r:embed="rId3">
            <a:alphaModFix/>
          </a:blip>
          <a:stretch>
            <a:fillRect/>
          </a:stretch>
        </p:blipFill>
        <p:spPr>
          <a:xfrm>
            <a:off x="198800" y="790850"/>
            <a:ext cx="11413427" cy="3851649"/>
          </a:xfrm>
          <a:prstGeom prst="rect">
            <a:avLst/>
          </a:prstGeom>
          <a:noFill/>
          <a:ln cap="flat" cmpd="sng" w="9525">
            <a:solidFill>
              <a:srgbClr val="000000"/>
            </a:solidFill>
            <a:prstDash val="solid"/>
            <a:round/>
            <a:headEnd len="sm" w="sm" type="none"/>
            <a:tailEnd len="sm" w="sm" type="none"/>
          </a:ln>
        </p:spPr>
      </p:pic>
      <p:sp>
        <p:nvSpPr>
          <p:cNvPr id="245" name="Google Shape;245;ge4af3dd2e7_0_30"/>
          <p:cNvSpPr txBox="1"/>
          <p:nvPr/>
        </p:nvSpPr>
        <p:spPr>
          <a:xfrm>
            <a:off x="250363" y="4903300"/>
            <a:ext cx="11310300" cy="164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The RCF algorithm calculates an </a:t>
            </a:r>
            <a:r>
              <a:rPr lang="en-US" sz="1900">
                <a:solidFill>
                  <a:schemeClr val="dk1"/>
                </a:solidFill>
                <a:latin typeface="Calibri"/>
                <a:ea typeface="Calibri"/>
                <a:cs typeface="Calibri"/>
                <a:sym typeface="Calibri"/>
              </a:rPr>
              <a:t>anomaly</a:t>
            </a:r>
            <a:r>
              <a:rPr lang="en-US" sz="1900">
                <a:solidFill>
                  <a:schemeClr val="dk1"/>
                </a:solidFill>
                <a:latin typeface="Calibri"/>
                <a:ea typeface="Calibri"/>
                <a:cs typeface="Calibri"/>
                <a:sym typeface="Calibri"/>
              </a:rPr>
              <a:t> score metric </a:t>
            </a:r>
            <a:r>
              <a:rPr lang="en-US" sz="1900">
                <a:solidFill>
                  <a:schemeClr val="dk1"/>
                </a:solidFill>
                <a:latin typeface="Calibri"/>
                <a:ea typeface="Calibri"/>
                <a:cs typeface="Calibri"/>
                <a:sym typeface="Calibri"/>
              </a:rPr>
              <a:t>by calculating the mean score from each of the decision trees and appropriately scaling the output by the sample size. </a:t>
            </a:r>
            <a:endParaRPr sz="1900">
              <a:solidFill>
                <a:schemeClr val="dk1"/>
              </a:solidFill>
              <a:latin typeface="Calibri"/>
              <a:ea typeface="Calibri"/>
              <a:cs typeface="Calibri"/>
              <a:sym typeface="Calibri"/>
            </a:endParaRPr>
          </a:p>
          <a:p>
            <a:pPr indent="-349250" lvl="0" marL="4572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The score values are extracted into a score list before being added to the flight dataset. </a:t>
            </a:r>
            <a:endParaRPr sz="1900">
              <a:solidFill>
                <a:schemeClr val="dk1"/>
              </a:solidFill>
              <a:latin typeface="Calibri"/>
              <a:ea typeface="Calibri"/>
              <a:cs typeface="Calibri"/>
              <a:sym typeface="Calibri"/>
            </a:endParaRPr>
          </a:p>
          <a:p>
            <a:pPr indent="-349250" lvl="1" marL="914400" rtl="0" algn="l">
              <a:spcBef>
                <a:spcPts val="0"/>
              </a:spcBef>
              <a:spcAft>
                <a:spcPts val="0"/>
              </a:spcAft>
              <a:buSzPts val="1900"/>
              <a:buFont typeface="Calibri"/>
              <a:buChar char="○"/>
            </a:pPr>
            <a:r>
              <a:rPr lang="en-US" sz="1900">
                <a:latin typeface="Calibri"/>
                <a:ea typeface="Calibri"/>
                <a:cs typeface="Calibri"/>
                <a:sym typeface="Calibri"/>
              </a:rPr>
              <a:t>The resulting image shows the first few rows with the anomaly scores generated from RCF </a:t>
            </a:r>
            <a:endParaRPr sz="1900">
              <a:latin typeface="Calibri"/>
              <a:ea typeface="Calibri"/>
              <a:cs typeface="Calibri"/>
              <a:sym typeface="Calibri"/>
            </a:endParaRPr>
          </a:p>
          <a:p>
            <a:pPr indent="0" lvl="0" marL="0" rtl="0" algn="l">
              <a:spcBef>
                <a:spcPts val="0"/>
              </a:spcBef>
              <a:spcAft>
                <a:spcPts val="0"/>
              </a:spcAft>
              <a:buNone/>
            </a:pPr>
            <a:r>
              <a:t/>
            </a:r>
            <a:endParaRPr sz="1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e4af3dd2e7_0_37"/>
          <p:cNvSpPr txBox="1"/>
          <p:nvPr>
            <p:ph idx="1" type="body"/>
          </p:nvPr>
        </p:nvSpPr>
        <p:spPr>
          <a:xfrm>
            <a:off x="406400" y="228600"/>
            <a:ext cx="10769700" cy="228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US"/>
              <a:t>Random Cut Forest: Results</a:t>
            </a:r>
            <a:endParaRPr/>
          </a:p>
        </p:txBody>
      </p:sp>
      <p:pic>
        <p:nvPicPr>
          <p:cNvPr id="252" name="Google Shape;252;ge4af3dd2e7_0_37"/>
          <p:cNvPicPr preferRelativeResize="0"/>
          <p:nvPr/>
        </p:nvPicPr>
        <p:blipFill>
          <a:blip r:embed="rId3">
            <a:alphaModFix/>
          </a:blip>
          <a:stretch>
            <a:fillRect/>
          </a:stretch>
        </p:blipFill>
        <p:spPr>
          <a:xfrm>
            <a:off x="312575" y="1973700"/>
            <a:ext cx="11264352" cy="2064700"/>
          </a:xfrm>
          <a:prstGeom prst="rect">
            <a:avLst/>
          </a:prstGeom>
          <a:noFill/>
          <a:ln cap="flat" cmpd="sng" w="19050">
            <a:solidFill>
              <a:srgbClr val="000000"/>
            </a:solidFill>
            <a:prstDash val="solid"/>
            <a:round/>
            <a:headEnd len="sm" w="sm" type="none"/>
            <a:tailEnd len="sm" w="sm" type="none"/>
          </a:ln>
        </p:spPr>
      </p:pic>
      <p:pic>
        <p:nvPicPr>
          <p:cNvPr id="253" name="Google Shape;253;ge4af3dd2e7_0_37"/>
          <p:cNvPicPr preferRelativeResize="0"/>
          <p:nvPr/>
        </p:nvPicPr>
        <p:blipFill>
          <a:blip r:embed="rId4">
            <a:alphaModFix/>
          </a:blip>
          <a:stretch>
            <a:fillRect/>
          </a:stretch>
        </p:blipFill>
        <p:spPr>
          <a:xfrm>
            <a:off x="312575" y="741250"/>
            <a:ext cx="10957349" cy="948400"/>
          </a:xfrm>
          <a:prstGeom prst="rect">
            <a:avLst/>
          </a:prstGeom>
          <a:noFill/>
          <a:ln cap="flat" cmpd="sng" w="19050">
            <a:solidFill>
              <a:srgbClr val="000000"/>
            </a:solidFill>
            <a:prstDash val="solid"/>
            <a:round/>
            <a:headEnd len="sm" w="sm" type="none"/>
            <a:tailEnd len="sm" w="sm" type="none"/>
          </a:ln>
        </p:spPr>
      </p:pic>
      <p:pic>
        <p:nvPicPr>
          <p:cNvPr id="254" name="Google Shape;254;ge4af3dd2e7_0_37"/>
          <p:cNvPicPr preferRelativeResize="0"/>
          <p:nvPr/>
        </p:nvPicPr>
        <p:blipFill>
          <a:blip r:embed="rId5">
            <a:alphaModFix/>
          </a:blip>
          <a:stretch>
            <a:fillRect/>
          </a:stretch>
        </p:blipFill>
        <p:spPr>
          <a:xfrm>
            <a:off x="312575" y="4322450"/>
            <a:ext cx="11264351" cy="2067508"/>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e5f0e2fa52_0_12"/>
          <p:cNvSpPr txBox="1"/>
          <p:nvPr>
            <p:ph idx="1" type="body"/>
          </p:nvPr>
        </p:nvSpPr>
        <p:spPr>
          <a:xfrm>
            <a:off x="406400" y="381000"/>
            <a:ext cx="10769700" cy="228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US"/>
              <a:t>Random Cut Forest: Results</a:t>
            </a:r>
            <a:endParaRPr/>
          </a:p>
        </p:txBody>
      </p:sp>
      <p:sp>
        <p:nvSpPr>
          <p:cNvPr id="261" name="Google Shape;261;ge5f0e2fa52_0_12"/>
          <p:cNvSpPr txBox="1"/>
          <p:nvPr>
            <p:ph idx="2" type="body"/>
          </p:nvPr>
        </p:nvSpPr>
        <p:spPr>
          <a:xfrm>
            <a:off x="406400" y="1066800"/>
            <a:ext cx="10769700" cy="5029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62" name="Google Shape;262;ge5f0e2fa52_0_12"/>
          <p:cNvPicPr preferRelativeResize="0"/>
          <p:nvPr/>
        </p:nvPicPr>
        <p:blipFill>
          <a:blip r:embed="rId3">
            <a:alphaModFix/>
          </a:blip>
          <a:stretch>
            <a:fillRect/>
          </a:stretch>
        </p:blipFill>
        <p:spPr>
          <a:xfrm>
            <a:off x="406400" y="756238"/>
            <a:ext cx="10894474" cy="591537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e5f0e2fa52_0_6"/>
          <p:cNvSpPr txBox="1"/>
          <p:nvPr>
            <p:ph idx="1" type="body"/>
          </p:nvPr>
        </p:nvSpPr>
        <p:spPr>
          <a:xfrm>
            <a:off x="406400" y="381000"/>
            <a:ext cx="10769700" cy="228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US"/>
              <a:t>RCF: Shingling </a:t>
            </a:r>
            <a:endParaRPr/>
          </a:p>
        </p:txBody>
      </p:sp>
      <p:pic>
        <p:nvPicPr>
          <p:cNvPr id="269" name="Google Shape;269;ge5f0e2fa52_0_6"/>
          <p:cNvPicPr preferRelativeResize="0"/>
          <p:nvPr/>
        </p:nvPicPr>
        <p:blipFill>
          <a:blip r:embed="rId3">
            <a:alphaModFix/>
          </a:blip>
          <a:stretch>
            <a:fillRect/>
          </a:stretch>
        </p:blipFill>
        <p:spPr>
          <a:xfrm>
            <a:off x="848250" y="609600"/>
            <a:ext cx="10226248" cy="4738650"/>
          </a:xfrm>
          <a:prstGeom prst="rect">
            <a:avLst/>
          </a:prstGeom>
          <a:noFill/>
          <a:ln>
            <a:noFill/>
          </a:ln>
        </p:spPr>
      </p:pic>
      <p:sp>
        <p:nvSpPr>
          <p:cNvPr id="270" name="Google Shape;270;ge5f0e2fa52_0_6"/>
          <p:cNvSpPr txBox="1"/>
          <p:nvPr/>
        </p:nvSpPr>
        <p:spPr>
          <a:xfrm>
            <a:off x="695750" y="5532775"/>
            <a:ext cx="104805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Shingles result in the anomaly detection running over vectors of data rather than single data points, which smooths the data for minor fluctuations.</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e6492eef7a_2_0"/>
          <p:cNvSpPr txBox="1"/>
          <p:nvPr>
            <p:ph idx="1" type="body"/>
          </p:nvPr>
        </p:nvSpPr>
        <p:spPr>
          <a:xfrm>
            <a:off x="406400" y="381000"/>
            <a:ext cx="10769700" cy="228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US"/>
              <a:t>RCF vs RCF + Shingling: Model Comparison</a:t>
            </a:r>
            <a:endParaRPr/>
          </a:p>
        </p:txBody>
      </p:sp>
      <p:pic>
        <p:nvPicPr>
          <p:cNvPr id="277" name="Google Shape;277;ge6492eef7a_2_0"/>
          <p:cNvPicPr preferRelativeResize="0"/>
          <p:nvPr/>
        </p:nvPicPr>
        <p:blipFill>
          <a:blip r:embed="rId3">
            <a:alphaModFix/>
          </a:blip>
          <a:stretch>
            <a:fillRect/>
          </a:stretch>
        </p:blipFill>
        <p:spPr>
          <a:xfrm>
            <a:off x="406400" y="751038"/>
            <a:ext cx="10458450" cy="2943225"/>
          </a:xfrm>
          <a:prstGeom prst="rect">
            <a:avLst/>
          </a:prstGeom>
          <a:noFill/>
          <a:ln cap="flat" cmpd="sng" w="19050">
            <a:solidFill>
              <a:schemeClr val="dk2"/>
            </a:solidFill>
            <a:prstDash val="solid"/>
            <a:round/>
            <a:headEnd len="sm" w="sm" type="none"/>
            <a:tailEnd len="sm" w="sm" type="none"/>
          </a:ln>
        </p:spPr>
      </p:pic>
      <p:pic>
        <p:nvPicPr>
          <p:cNvPr id="278" name="Google Shape;278;ge6492eef7a_2_0"/>
          <p:cNvPicPr preferRelativeResize="0"/>
          <p:nvPr/>
        </p:nvPicPr>
        <p:blipFill>
          <a:blip r:embed="rId4">
            <a:alphaModFix/>
          </a:blip>
          <a:stretch>
            <a:fillRect/>
          </a:stretch>
        </p:blipFill>
        <p:spPr>
          <a:xfrm>
            <a:off x="579300" y="3980425"/>
            <a:ext cx="4857750" cy="2800350"/>
          </a:xfrm>
          <a:prstGeom prst="rect">
            <a:avLst/>
          </a:prstGeom>
          <a:noFill/>
          <a:ln cap="flat" cmpd="sng" w="19050">
            <a:solidFill>
              <a:schemeClr val="dk2"/>
            </a:solidFill>
            <a:prstDash val="solid"/>
            <a:round/>
            <a:headEnd len="sm" w="sm" type="none"/>
            <a:tailEnd len="sm" w="sm" type="none"/>
          </a:ln>
        </p:spPr>
      </p:pic>
      <p:sp>
        <p:nvSpPr>
          <p:cNvPr id="279" name="Google Shape;279;ge6492eef7a_2_0"/>
          <p:cNvSpPr txBox="1"/>
          <p:nvPr/>
        </p:nvSpPr>
        <p:spPr>
          <a:xfrm>
            <a:off x="5705125" y="3886400"/>
            <a:ext cx="61080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Onset of Stall: 999 seconds</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Stall: 1,027 seconds</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Time between: 28 seconds</a:t>
            </a:r>
            <a:endParaRPr b="1">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RCF Detection: 1,010 seconds</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Time to Stall: 17 seconds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RCF + Shingling Detection: 1,003 seconds</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Time to Stall: 24 seconds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I</a:t>
            </a:r>
            <a:r>
              <a:rPr b="1" lang="en-US">
                <a:solidFill>
                  <a:srgbClr val="38761D"/>
                </a:solidFill>
                <a:latin typeface="Calibri"/>
                <a:ea typeface="Calibri"/>
                <a:cs typeface="Calibri"/>
                <a:sym typeface="Calibri"/>
              </a:rPr>
              <a:t>MPROVEMENT: 7 seconds (41% increase lead time)</a:t>
            </a:r>
            <a:endParaRPr b="1">
              <a:solidFill>
                <a:srgbClr val="38761D"/>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e6492f39cf_0_0"/>
          <p:cNvSpPr txBox="1"/>
          <p:nvPr>
            <p:ph idx="1" type="body"/>
          </p:nvPr>
        </p:nvSpPr>
        <p:spPr>
          <a:xfrm>
            <a:off x="406400" y="381000"/>
            <a:ext cx="10769700" cy="228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US"/>
              <a:t>DeepAR Algorithm </a:t>
            </a:r>
            <a:endParaRPr/>
          </a:p>
        </p:txBody>
      </p:sp>
      <p:sp>
        <p:nvSpPr>
          <p:cNvPr id="286" name="Google Shape;286;ge6492f39cf_0_0"/>
          <p:cNvSpPr txBox="1"/>
          <p:nvPr>
            <p:ph idx="2" type="body"/>
          </p:nvPr>
        </p:nvSpPr>
        <p:spPr>
          <a:xfrm>
            <a:off x="406400" y="650125"/>
            <a:ext cx="7040100" cy="5685000"/>
          </a:xfrm>
          <a:prstGeom prst="rect">
            <a:avLst/>
          </a:prstGeom>
        </p:spPr>
        <p:txBody>
          <a:bodyPr anchorCtr="0" anchor="t" bIns="45700" lIns="91425" spcFirstLastPara="1" rIns="91425" wrap="square" tIns="45700">
            <a:noAutofit/>
          </a:bodyPr>
          <a:lstStyle/>
          <a:p>
            <a:pPr indent="-292100" lvl="0" marL="457200" rtl="0" algn="l">
              <a:spcBef>
                <a:spcPts val="360"/>
              </a:spcBef>
              <a:spcAft>
                <a:spcPts val="0"/>
              </a:spcAft>
              <a:buClr>
                <a:schemeClr val="dk1"/>
              </a:buClr>
              <a:buSzPts val="1000"/>
              <a:buChar char="●"/>
            </a:pPr>
            <a:r>
              <a:rPr lang="en-US" sz="1400"/>
              <a:t>DeepAR is a supervised learning algorithm for forecasting scalar (one-dimensional) time series using recurrent neural networks (RNN). </a:t>
            </a:r>
            <a:endParaRPr sz="1400"/>
          </a:p>
          <a:p>
            <a:pPr indent="0" lvl="0" marL="457200" rtl="0" algn="l">
              <a:spcBef>
                <a:spcPts val="360"/>
              </a:spcBef>
              <a:spcAft>
                <a:spcPts val="0"/>
              </a:spcAft>
              <a:buNone/>
            </a:pPr>
            <a:r>
              <a:t/>
            </a:r>
            <a:endParaRPr sz="1400">
              <a:solidFill>
                <a:srgbClr val="000000"/>
              </a:solidFill>
            </a:endParaRPr>
          </a:p>
          <a:p>
            <a:pPr indent="-292100" lvl="0" marL="457200" rtl="0" algn="l">
              <a:lnSpc>
                <a:spcPct val="100000"/>
              </a:lnSpc>
              <a:spcBef>
                <a:spcPts val="0"/>
              </a:spcBef>
              <a:spcAft>
                <a:spcPts val="0"/>
              </a:spcAft>
              <a:buSzPts val="1000"/>
              <a:buChar char="●"/>
            </a:pPr>
            <a:r>
              <a:rPr lang="en-US" sz="1300">
                <a:solidFill>
                  <a:srgbClr val="000000"/>
                </a:solidFill>
              </a:rPr>
              <a:t>A traditional </a:t>
            </a:r>
            <a:r>
              <a:rPr b="1" lang="en-US" sz="1300"/>
              <a:t>feed-forward neural network</a:t>
            </a:r>
            <a:r>
              <a:rPr lang="en-US" sz="1300">
                <a:solidFill>
                  <a:srgbClr val="000000"/>
                </a:solidFill>
              </a:rPr>
              <a:t> architecture consists of three layers: </a:t>
            </a:r>
            <a:endParaRPr sz="1300">
              <a:solidFill>
                <a:srgbClr val="000000"/>
              </a:solidFill>
            </a:endParaRPr>
          </a:p>
          <a:p>
            <a:pPr indent="-330200" lvl="1" marL="914400" rtl="0" algn="l">
              <a:lnSpc>
                <a:spcPct val="100000"/>
              </a:lnSpc>
              <a:spcBef>
                <a:spcPts val="800"/>
              </a:spcBef>
              <a:spcAft>
                <a:spcPts val="0"/>
              </a:spcAft>
              <a:buSzPts val="1600"/>
              <a:buChar char="○"/>
            </a:pPr>
            <a:r>
              <a:rPr lang="en-US" sz="1300">
                <a:solidFill>
                  <a:srgbClr val="000000"/>
                </a:solidFill>
              </a:rPr>
              <a:t>The input layer consists of the data that is fed to the model.</a:t>
            </a:r>
            <a:endParaRPr sz="1300">
              <a:solidFill>
                <a:srgbClr val="000000"/>
              </a:solidFill>
            </a:endParaRPr>
          </a:p>
          <a:p>
            <a:pPr indent="-330200" lvl="1" marL="914400" rtl="0" algn="l">
              <a:lnSpc>
                <a:spcPct val="100000"/>
              </a:lnSpc>
              <a:spcBef>
                <a:spcPts val="800"/>
              </a:spcBef>
              <a:spcAft>
                <a:spcPts val="0"/>
              </a:spcAft>
              <a:buSzPts val="1600"/>
              <a:buChar char="○"/>
            </a:pPr>
            <a:r>
              <a:rPr lang="en-US" sz="1300">
                <a:solidFill>
                  <a:srgbClr val="000000"/>
                </a:solidFill>
              </a:rPr>
              <a:t>The hidden layer is where the inputs are multiplied by a weight value then summed up to get a sum of weighted values. </a:t>
            </a:r>
            <a:endParaRPr sz="1300">
              <a:solidFill>
                <a:srgbClr val="000000"/>
              </a:solidFill>
            </a:endParaRPr>
          </a:p>
          <a:p>
            <a:pPr indent="-330200" lvl="1" marL="914400" rtl="0" algn="l">
              <a:lnSpc>
                <a:spcPct val="100000"/>
              </a:lnSpc>
              <a:spcBef>
                <a:spcPts val="800"/>
              </a:spcBef>
              <a:spcAft>
                <a:spcPts val="0"/>
              </a:spcAft>
              <a:buSzPts val="1600"/>
              <a:buChar char="○"/>
            </a:pPr>
            <a:r>
              <a:rPr lang="en-US" sz="1300"/>
              <a:t>T</a:t>
            </a:r>
            <a:r>
              <a:rPr lang="en-US" sz="1300">
                <a:solidFill>
                  <a:srgbClr val="000000"/>
                </a:solidFill>
              </a:rPr>
              <a:t>he sum of weighted values are fed into an activation function which is used to forecast an output value (which occurs in the output layer).</a:t>
            </a:r>
            <a:endParaRPr sz="1300">
              <a:solidFill>
                <a:srgbClr val="000000"/>
              </a:solidFill>
            </a:endParaRPr>
          </a:p>
          <a:p>
            <a:pPr indent="-292100" lvl="0" marL="457200" rtl="0" algn="l">
              <a:lnSpc>
                <a:spcPct val="100000"/>
              </a:lnSpc>
              <a:spcBef>
                <a:spcPts val="800"/>
              </a:spcBef>
              <a:spcAft>
                <a:spcPts val="0"/>
              </a:spcAft>
              <a:buSzPts val="1000"/>
              <a:buChar char="●"/>
            </a:pPr>
            <a:r>
              <a:rPr lang="en-US" sz="1300">
                <a:solidFill>
                  <a:srgbClr val="000000"/>
                </a:solidFill>
              </a:rPr>
              <a:t>A loss function calculates the gradient between the model output and the actual output and propagates this loss back to the hidden layer. The parameters and hyperparameters in the hidden layer are tuned to reduce the loss function. </a:t>
            </a:r>
            <a:endParaRPr sz="1300">
              <a:solidFill>
                <a:srgbClr val="000000"/>
              </a:solidFill>
            </a:endParaRPr>
          </a:p>
          <a:p>
            <a:pPr indent="-292100" lvl="0" marL="457200" rtl="0" algn="l">
              <a:lnSpc>
                <a:spcPct val="100000"/>
              </a:lnSpc>
              <a:spcBef>
                <a:spcPts val="800"/>
              </a:spcBef>
              <a:spcAft>
                <a:spcPts val="0"/>
              </a:spcAft>
              <a:buSzPts val="1000"/>
              <a:buChar char="●"/>
            </a:pPr>
            <a:r>
              <a:rPr lang="en-US" sz="1300">
                <a:solidFill>
                  <a:srgbClr val="000000"/>
                </a:solidFill>
              </a:rPr>
              <a:t>This is a concept known as backpropagation and is the mechanism by which a neural network “learns” from data.  </a:t>
            </a:r>
            <a:endParaRPr sz="1300">
              <a:solidFill>
                <a:srgbClr val="000000"/>
              </a:solidFill>
            </a:endParaRPr>
          </a:p>
          <a:p>
            <a:pPr indent="-311150" lvl="0" marL="457200" rtl="0" algn="l">
              <a:lnSpc>
                <a:spcPct val="107916"/>
              </a:lnSpc>
              <a:spcBef>
                <a:spcPts val="800"/>
              </a:spcBef>
              <a:spcAft>
                <a:spcPts val="0"/>
              </a:spcAft>
              <a:buSzPts val="1300"/>
              <a:buChar char="●"/>
            </a:pPr>
            <a:r>
              <a:rPr lang="en-US" sz="1300">
                <a:solidFill>
                  <a:srgbClr val="000000"/>
                </a:solidFill>
              </a:rPr>
              <a:t>A </a:t>
            </a:r>
            <a:r>
              <a:rPr b="1" lang="en-US" sz="1300"/>
              <a:t>recurrent neural network</a:t>
            </a:r>
            <a:r>
              <a:rPr lang="en-US" sz="1300">
                <a:solidFill>
                  <a:srgbClr val="000000"/>
                </a:solidFill>
              </a:rPr>
              <a:t> adds a looping mechanism that allows previous information, represented through a hidden state, to influence future layers. In contrast, feed-forward networks only move forward and have no memory of the input that they receive. </a:t>
            </a:r>
            <a:endParaRPr sz="1300">
              <a:solidFill>
                <a:srgbClr val="000000"/>
              </a:solidFill>
            </a:endParaRPr>
          </a:p>
          <a:p>
            <a:pPr indent="0" lvl="0" marL="0" rtl="0" algn="l">
              <a:spcBef>
                <a:spcPts val="800"/>
              </a:spcBef>
              <a:spcAft>
                <a:spcPts val="0"/>
              </a:spcAft>
              <a:buNone/>
            </a:pPr>
            <a:r>
              <a:t/>
            </a:r>
            <a:endParaRPr/>
          </a:p>
        </p:txBody>
      </p:sp>
      <p:pic>
        <p:nvPicPr>
          <p:cNvPr id="287" name="Google Shape;287;ge6492f39cf_0_0"/>
          <p:cNvPicPr preferRelativeResize="0"/>
          <p:nvPr/>
        </p:nvPicPr>
        <p:blipFill rotWithShape="1">
          <a:blip r:embed="rId3">
            <a:alphaModFix/>
          </a:blip>
          <a:srcRect b="0" l="8226" r="48084" t="6323"/>
          <a:stretch/>
        </p:blipFill>
        <p:spPr>
          <a:xfrm>
            <a:off x="7890125" y="650113"/>
            <a:ext cx="2855076" cy="2858625"/>
          </a:xfrm>
          <a:prstGeom prst="rect">
            <a:avLst/>
          </a:prstGeom>
          <a:noFill/>
          <a:ln>
            <a:noFill/>
          </a:ln>
        </p:spPr>
      </p:pic>
      <p:pic>
        <p:nvPicPr>
          <p:cNvPr id="288" name="Google Shape;288;ge6492f39cf_0_0"/>
          <p:cNvPicPr preferRelativeResize="0"/>
          <p:nvPr/>
        </p:nvPicPr>
        <p:blipFill rotWithShape="1">
          <a:blip r:embed="rId3">
            <a:alphaModFix/>
          </a:blip>
          <a:srcRect b="0" l="50653" r="5013" t="6323"/>
          <a:stretch/>
        </p:blipFill>
        <p:spPr>
          <a:xfrm>
            <a:off x="7947975" y="3508750"/>
            <a:ext cx="2855076" cy="28171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e5c507d71a_1_0"/>
          <p:cNvSpPr txBox="1"/>
          <p:nvPr>
            <p:ph idx="1" type="body"/>
          </p:nvPr>
        </p:nvSpPr>
        <p:spPr>
          <a:xfrm>
            <a:off x="406400" y="381000"/>
            <a:ext cx="10769700" cy="228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US"/>
              <a:t>DeepAR Algorithm</a:t>
            </a:r>
            <a:endParaRPr/>
          </a:p>
        </p:txBody>
      </p:sp>
      <p:sp>
        <p:nvSpPr>
          <p:cNvPr id="295" name="Google Shape;295;ge5c507d71a_1_0"/>
          <p:cNvSpPr txBox="1"/>
          <p:nvPr>
            <p:ph idx="2" type="body"/>
          </p:nvPr>
        </p:nvSpPr>
        <p:spPr>
          <a:xfrm>
            <a:off x="406400" y="864250"/>
            <a:ext cx="10769700" cy="5029200"/>
          </a:xfrm>
          <a:prstGeom prst="rect">
            <a:avLst/>
          </a:prstGeom>
        </p:spPr>
        <p:txBody>
          <a:bodyPr anchorCtr="0" anchor="t" bIns="45700" lIns="91425" spcFirstLastPara="1" rIns="91425" wrap="square" tIns="45700">
            <a:noAutofit/>
          </a:bodyPr>
          <a:lstStyle/>
          <a:p>
            <a:pPr indent="-317500" lvl="0" marL="457200" rtl="0" algn="l">
              <a:spcBef>
                <a:spcPts val="360"/>
              </a:spcBef>
              <a:spcAft>
                <a:spcPts val="0"/>
              </a:spcAft>
              <a:buSzPts val="1400"/>
              <a:buChar char="●"/>
            </a:pPr>
            <a:r>
              <a:rPr b="1" lang="en-US"/>
              <a:t>Input</a:t>
            </a:r>
            <a:r>
              <a:rPr lang="en-US"/>
              <a:t>: One or more target time series generated through the same or </a:t>
            </a:r>
            <a:r>
              <a:rPr lang="en-US"/>
              <a:t>similar</a:t>
            </a:r>
            <a:r>
              <a:rPr lang="en-US"/>
              <a:t> process</a:t>
            </a:r>
            <a:endParaRPr/>
          </a:p>
          <a:p>
            <a:pPr indent="-317500" lvl="1" marL="914400" rtl="0" algn="l">
              <a:spcBef>
                <a:spcPts val="0"/>
              </a:spcBef>
              <a:spcAft>
                <a:spcPts val="0"/>
              </a:spcAft>
              <a:buSzPts val="1400"/>
              <a:buChar char="○"/>
            </a:pPr>
            <a:r>
              <a:rPr lang="en-US"/>
              <a:t>Each training example consists of a pair of adjacent context (how far in the past to look) and prediction windows (how far in the future to predict) with fixed predefined lengths</a:t>
            </a:r>
            <a:endParaRPr/>
          </a:p>
          <a:p>
            <a:pPr indent="-317500" lvl="0" marL="457200" rtl="0" algn="l">
              <a:spcBef>
                <a:spcPts val="0"/>
              </a:spcBef>
              <a:spcAft>
                <a:spcPts val="0"/>
              </a:spcAft>
              <a:buSzPts val="1400"/>
              <a:buChar char="●"/>
            </a:pPr>
            <a:r>
              <a:rPr b="1" lang="en-US"/>
              <a:t>Model</a:t>
            </a:r>
            <a:r>
              <a:rPr lang="en-US"/>
              <a:t>: Trains on random windows of input data (including context and prediction windows) to create a </a:t>
            </a:r>
            <a:r>
              <a:rPr lang="en-US"/>
              <a:t>global</a:t>
            </a:r>
            <a:r>
              <a:rPr lang="en-US"/>
              <a:t> model to identify patterns. </a:t>
            </a:r>
            <a:endParaRPr/>
          </a:p>
          <a:p>
            <a:pPr indent="-317500" lvl="0" marL="457200" rtl="0" algn="l">
              <a:spcBef>
                <a:spcPts val="0"/>
              </a:spcBef>
              <a:spcAft>
                <a:spcPts val="0"/>
              </a:spcAft>
              <a:buSzPts val="1400"/>
              <a:buChar char="●"/>
            </a:pPr>
            <a:r>
              <a:rPr b="1" lang="en-US"/>
              <a:t>Output</a:t>
            </a:r>
            <a:r>
              <a:rPr lang="en-US"/>
              <a:t>: Ut</a:t>
            </a:r>
            <a:r>
              <a:rPr lang="en-US"/>
              <a:t>ilizes Gaussian binomial likelihood to produce a probabilistic forecast of values equal to the prediction window </a:t>
            </a:r>
            <a:endParaRPr/>
          </a:p>
          <a:p>
            <a:pPr indent="0" lvl="0" marL="0" rtl="0" algn="l">
              <a:spcBef>
                <a:spcPts val="360"/>
              </a:spcBef>
              <a:spcAft>
                <a:spcPts val="0"/>
              </a:spcAft>
              <a:buNone/>
            </a:pPr>
            <a:r>
              <a:t/>
            </a:r>
            <a:endParaRPr sz="1400">
              <a:solidFill>
                <a:srgbClr val="000000"/>
              </a:solidFill>
            </a:endParaRPr>
          </a:p>
          <a:p>
            <a:pPr indent="0" lvl="0" marL="0" rtl="0" algn="l">
              <a:spcBef>
                <a:spcPts val="360"/>
              </a:spcBef>
              <a:spcAft>
                <a:spcPts val="0"/>
              </a:spcAft>
              <a:buNone/>
            </a:pPr>
            <a:r>
              <a:t/>
            </a:r>
            <a:endParaRPr sz="1400">
              <a:solidFill>
                <a:srgbClr val="000000"/>
              </a:solidFill>
            </a:endParaRPr>
          </a:p>
          <a:p>
            <a:pPr indent="0" lvl="0" marL="0" rtl="0" algn="l">
              <a:spcBef>
                <a:spcPts val="360"/>
              </a:spcBef>
              <a:spcAft>
                <a:spcPts val="0"/>
              </a:spcAft>
              <a:buNone/>
            </a:pPr>
            <a:r>
              <a:t/>
            </a:r>
            <a:endParaRPr sz="1400">
              <a:solidFill>
                <a:srgbClr val="000000"/>
              </a:solidFill>
            </a:endParaRPr>
          </a:p>
        </p:txBody>
      </p:sp>
      <p:pic>
        <p:nvPicPr>
          <p:cNvPr id="296" name="Google Shape;296;ge5c507d71a_1_0"/>
          <p:cNvPicPr preferRelativeResize="0"/>
          <p:nvPr/>
        </p:nvPicPr>
        <p:blipFill>
          <a:blip r:embed="rId3">
            <a:alphaModFix/>
          </a:blip>
          <a:stretch>
            <a:fillRect/>
          </a:stretch>
        </p:blipFill>
        <p:spPr>
          <a:xfrm>
            <a:off x="1280523" y="3284625"/>
            <a:ext cx="9021449" cy="2917500"/>
          </a:xfrm>
          <a:prstGeom prst="rect">
            <a:avLst/>
          </a:prstGeom>
          <a:noFill/>
          <a:ln>
            <a:noFill/>
          </a:ln>
        </p:spPr>
      </p:pic>
      <p:sp>
        <p:nvSpPr>
          <p:cNvPr id="297" name="Google Shape;297;ge5c507d71a_1_0"/>
          <p:cNvSpPr txBox="1"/>
          <p:nvPr/>
        </p:nvSpPr>
        <p:spPr>
          <a:xfrm>
            <a:off x="2382450" y="2970825"/>
            <a:ext cx="70701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300">
                <a:latin typeface="Calibri"/>
                <a:ea typeface="Calibri"/>
                <a:cs typeface="Calibri"/>
                <a:sym typeface="Calibri"/>
              </a:rPr>
              <a:t>Example from Sagemaker Documentation</a:t>
            </a:r>
            <a:endParaRPr sz="13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e5c507d71a_1_12"/>
          <p:cNvSpPr txBox="1"/>
          <p:nvPr>
            <p:ph idx="1" type="body"/>
          </p:nvPr>
        </p:nvSpPr>
        <p:spPr>
          <a:xfrm>
            <a:off x="406400" y="381000"/>
            <a:ext cx="10769700" cy="228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US"/>
              <a:t>DeepAR - Training </a:t>
            </a:r>
            <a:endParaRPr/>
          </a:p>
        </p:txBody>
      </p:sp>
      <p:sp>
        <p:nvSpPr>
          <p:cNvPr id="304" name="Google Shape;304;ge5c507d71a_1_12"/>
          <p:cNvSpPr txBox="1"/>
          <p:nvPr>
            <p:ph idx="2" type="body"/>
          </p:nvPr>
        </p:nvSpPr>
        <p:spPr>
          <a:xfrm>
            <a:off x="585625" y="859275"/>
            <a:ext cx="5028900" cy="5763000"/>
          </a:xfrm>
          <a:prstGeom prst="rect">
            <a:avLst/>
          </a:prstGeom>
        </p:spPr>
        <p:txBody>
          <a:bodyPr anchorCtr="0" anchor="t" bIns="45700" lIns="91425" spcFirstLastPara="1" rIns="91425" wrap="square" tIns="45700">
            <a:noAutofit/>
          </a:bodyPr>
          <a:lstStyle/>
          <a:p>
            <a:pPr indent="-330200" lvl="0" marL="457200" rtl="0" algn="l">
              <a:spcBef>
                <a:spcPts val="360"/>
              </a:spcBef>
              <a:spcAft>
                <a:spcPts val="0"/>
              </a:spcAft>
              <a:buSzPts val="1600"/>
              <a:buChar char="●"/>
            </a:pPr>
            <a:r>
              <a:rPr lang="en-US" sz="1600"/>
              <a:t>The training data needs to be in JSONLines format as follows: </a:t>
            </a:r>
            <a:endParaRPr sz="1600"/>
          </a:p>
          <a:p>
            <a:pPr indent="0" lvl="0" marL="914400" rtl="0" algn="l">
              <a:spcBef>
                <a:spcPts val="360"/>
              </a:spcBef>
              <a:spcAft>
                <a:spcPts val="0"/>
              </a:spcAft>
              <a:buNone/>
            </a:pPr>
            <a:r>
              <a:rPr lang="en-US" sz="1400">
                <a:solidFill>
                  <a:srgbClr val="000000"/>
                </a:solidFill>
              </a:rPr>
              <a:t>{"start": "2009-11-01 00:00:00", "target": [4.3, "NaN", 5.1, ...]}</a:t>
            </a:r>
            <a:endParaRPr sz="1400">
              <a:solidFill>
                <a:srgbClr val="000000"/>
              </a:solidFill>
            </a:endParaRPr>
          </a:p>
          <a:p>
            <a:pPr indent="0" lvl="0" marL="914400" rtl="0" algn="l">
              <a:spcBef>
                <a:spcPts val="360"/>
              </a:spcBef>
              <a:spcAft>
                <a:spcPts val="0"/>
              </a:spcAft>
              <a:buNone/>
            </a:pPr>
            <a:r>
              <a:rPr lang="en-US" sz="1400">
                <a:solidFill>
                  <a:srgbClr val="000000"/>
                </a:solidFill>
              </a:rPr>
              <a:t>{"start": "2012-01-30 00:00:00", "target": [1.0, -5.0, ...]}</a:t>
            </a:r>
            <a:endParaRPr sz="1400">
              <a:solidFill>
                <a:srgbClr val="000000"/>
              </a:solidFill>
            </a:endParaRPr>
          </a:p>
          <a:p>
            <a:pPr indent="0" lvl="0" marL="914400" rtl="0" algn="l">
              <a:spcBef>
                <a:spcPts val="360"/>
              </a:spcBef>
              <a:spcAft>
                <a:spcPts val="0"/>
              </a:spcAft>
              <a:buNone/>
            </a:pPr>
            <a:r>
              <a:rPr lang="en-US" sz="1400">
                <a:solidFill>
                  <a:srgbClr val="000000"/>
                </a:solidFill>
              </a:rPr>
              <a:t>{"start": "1999-01-30 00:00:00", "target": [2.0, 1.0]}</a:t>
            </a:r>
            <a:endParaRPr sz="1600"/>
          </a:p>
          <a:p>
            <a:pPr indent="-330200" lvl="0" marL="457200" rtl="0" algn="l">
              <a:spcBef>
                <a:spcPts val="360"/>
              </a:spcBef>
              <a:spcAft>
                <a:spcPts val="0"/>
              </a:spcAft>
              <a:buSzPts val="1600"/>
              <a:buChar char="●"/>
            </a:pPr>
            <a:r>
              <a:rPr lang="en-US" sz="1600"/>
              <a:t>There is a start timestamp (Start) with a frequency timestep to determine the timestamp of each data point </a:t>
            </a:r>
            <a:endParaRPr sz="1600"/>
          </a:p>
          <a:p>
            <a:pPr indent="-330200" lvl="0" marL="457200" rtl="0" algn="l">
              <a:spcBef>
                <a:spcPts val="0"/>
              </a:spcBef>
              <a:spcAft>
                <a:spcPts val="0"/>
              </a:spcAft>
              <a:buSzPts val="1600"/>
              <a:buChar char="●"/>
            </a:pPr>
            <a:r>
              <a:rPr lang="en-US" sz="1600"/>
              <a:t>Problem: The smallest granularity allowed by the frequency hyperparameter is minutes</a:t>
            </a:r>
            <a:endParaRPr sz="1600"/>
          </a:p>
          <a:p>
            <a:pPr indent="-330200" lvl="1" marL="914400" rtl="0" algn="l">
              <a:spcBef>
                <a:spcPts val="0"/>
              </a:spcBef>
              <a:spcAft>
                <a:spcPts val="0"/>
              </a:spcAft>
              <a:buSzPts val="1600"/>
              <a:buChar char="○"/>
            </a:pPr>
            <a:r>
              <a:rPr lang="en-US" sz="1600"/>
              <a:t>Currently, our dataset uses 0.1s timesteps between each row. </a:t>
            </a:r>
            <a:endParaRPr sz="1600"/>
          </a:p>
          <a:p>
            <a:pPr indent="-330200" lvl="1" marL="914400" rtl="0" algn="l">
              <a:spcBef>
                <a:spcPts val="0"/>
              </a:spcBef>
              <a:spcAft>
                <a:spcPts val="0"/>
              </a:spcAft>
              <a:buSzPts val="1600"/>
              <a:buChar char="○"/>
            </a:pPr>
            <a:r>
              <a:rPr lang="en-US" sz="1600"/>
              <a:t>The model does not support non-integer values before the “minutes” value (ex: 0.00167 minutes) </a:t>
            </a:r>
            <a:endParaRPr sz="1600"/>
          </a:p>
          <a:p>
            <a:pPr indent="-330200" lvl="0" marL="457200" rtl="0" algn="l">
              <a:spcBef>
                <a:spcPts val="0"/>
              </a:spcBef>
              <a:spcAft>
                <a:spcPts val="0"/>
              </a:spcAft>
              <a:buSzPts val="1600"/>
              <a:buChar char="●"/>
            </a:pPr>
            <a:r>
              <a:rPr lang="en-US" sz="1600"/>
              <a:t>Conclusion: We have decided to run the model using 1min timesteps to see its </a:t>
            </a:r>
            <a:r>
              <a:rPr lang="en-US" sz="1600"/>
              <a:t>forecasting ability and incorporate our findings into our final paper </a:t>
            </a:r>
            <a:endParaRPr sz="1600"/>
          </a:p>
          <a:p>
            <a:pPr indent="-330200" lvl="0" marL="457200" rtl="0" algn="l">
              <a:spcBef>
                <a:spcPts val="0"/>
              </a:spcBef>
              <a:spcAft>
                <a:spcPts val="0"/>
              </a:spcAft>
              <a:buSzPts val="1600"/>
              <a:buChar char="●"/>
            </a:pPr>
            <a:r>
              <a:rPr lang="en-US" sz="1600"/>
              <a:t>Note: In an operational setting, this limitation in granularity is a blocker in the current implementation of the algorithm</a:t>
            </a:r>
            <a:endParaRPr sz="1600"/>
          </a:p>
        </p:txBody>
      </p:sp>
      <p:pic>
        <p:nvPicPr>
          <p:cNvPr id="305" name="Google Shape;305;ge5c507d71a_1_12"/>
          <p:cNvPicPr preferRelativeResize="0"/>
          <p:nvPr/>
        </p:nvPicPr>
        <p:blipFill>
          <a:blip r:embed="rId3">
            <a:alphaModFix/>
          </a:blip>
          <a:stretch>
            <a:fillRect/>
          </a:stretch>
        </p:blipFill>
        <p:spPr>
          <a:xfrm>
            <a:off x="6096000" y="764950"/>
            <a:ext cx="4742850" cy="55889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e5daae685b_0_0"/>
          <p:cNvSpPr txBox="1"/>
          <p:nvPr>
            <p:ph idx="1" type="body"/>
          </p:nvPr>
        </p:nvSpPr>
        <p:spPr>
          <a:xfrm>
            <a:off x="340375" y="381000"/>
            <a:ext cx="10769700" cy="228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US"/>
              <a:t>DeepAR - Testing</a:t>
            </a:r>
            <a:endParaRPr/>
          </a:p>
        </p:txBody>
      </p:sp>
      <p:sp>
        <p:nvSpPr>
          <p:cNvPr id="312" name="Google Shape;312;ge5daae685b_0_0"/>
          <p:cNvSpPr txBox="1"/>
          <p:nvPr>
            <p:ph idx="2" type="body"/>
          </p:nvPr>
        </p:nvSpPr>
        <p:spPr>
          <a:xfrm>
            <a:off x="585625" y="859275"/>
            <a:ext cx="4197000" cy="5763000"/>
          </a:xfrm>
          <a:prstGeom prst="rect">
            <a:avLst/>
          </a:prstGeom>
        </p:spPr>
        <p:txBody>
          <a:bodyPr anchorCtr="0" anchor="t" bIns="45700" lIns="91425" spcFirstLastPara="1" rIns="91425" wrap="square" tIns="45700">
            <a:noAutofit/>
          </a:bodyPr>
          <a:lstStyle/>
          <a:p>
            <a:pPr indent="-330200" lvl="0" marL="457200" rtl="0" algn="l">
              <a:spcBef>
                <a:spcPts val="360"/>
              </a:spcBef>
              <a:spcAft>
                <a:spcPts val="0"/>
              </a:spcAft>
              <a:buSzPts val="1600"/>
              <a:buChar char="●"/>
            </a:pPr>
            <a:r>
              <a:rPr lang="en-US" sz="1600"/>
              <a:t>The context window is 300 min and the prediction window is 300 min</a:t>
            </a:r>
            <a:endParaRPr sz="1600"/>
          </a:p>
          <a:p>
            <a:pPr indent="-330200" lvl="0" marL="457200" rtl="0" algn="l">
              <a:spcBef>
                <a:spcPts val="0"/>
              </a:spcBef>
              <a:spcAft>
                <a:spcPts val="0"/>
              </a:spcAft>
              <a:buSzPts val="1600"/>
              <a:buChar char="●"/>
            </a:pPr>
            <a:r>
              <a:rPr lang="en-US" sz="1600"/>
              <a:t>Trained the algorithm using a subset of the data while removing the prediction_window</a:t>
            </a:r>
            <a:endParaRPr sz="1600"/>
          </a:p>
          <a:p>
            <a:pPr indent="-330200" lvl="1" marL="914400" rtl="0" algn="l">
              <a:spcBef>
                <a:spcPts val="0"/>
              </a:spcBef>
              <a:spcAft>
                <a:spcPts val="0"/>
              </a:spcAft>
              <a:buSzPts val="1600"/>
              <a:buChar char="○"/>
            </a:pPr>
            <a:r>
              <a:rPr lang="en-US" sz="1600"/>
              <a:t>i.e. data[-prediction_window :]</a:t>
            </a:r>
            <a:endParaRPr sz="1600"/>
          </a:p>
          <a:p>
            <a:pPr indent="-330200" lvl="0" marL="457200" rtl="0" algn="l">
              <a:spcBef>
                <a:spcPts val="0"/>
              </a:spcBef>
              <a:spcAft>
                <a:spcPts val="0"/>
              </a:spcAft>
              <a:buSzPts val="1600"/>
              <a:buChar char="●"/>
            </a:pPr>
            <a:r>
              <a:rPr lang="en-US" sz="1600"/>
              <a:t>Deployed endpoint, built  test data object and posted test data to endpoint with the output type being a quantile range (between 0.1, 0.5, and 0.9) </a:t>
            </a:r>
            <a:endParaRPr sz="1600"/>
          </a:p>
          <a:p>
            <a:pPr indent="-330200" lvl="0" marL="457200" rtl="0" algn="l">
              <a:spcBef>
                <a:spcPts val="0"/>
              </a:spcBef>
              <a:spcAft>
                <a:spcPts val="0"/>
              </a:spcAft>
              <a:buSzPts val="1600"/>
              <a:buChar char="●"/>
            </a:pPr>
            <a:r>
              <a:rPr lang="en-US" sz="1600"/>
              <a:t>Adjacent results show the prediction median (column: 0.5) with the 10th and 90th percentile (columns 0.1 and 0.9)</a:t>
            </a:r>
            <a:endParaRPr sz="1600"/>
          </a:p>
          <a:p>
            <a:pPr indent="-330200" lvl="0" marL="457200" rtl="0" algn="l">
              <a:spcBef>
                <a:spcPts val="0"/>
              </a:spcBef>
              <a:spcAft>
                <a:spcPts val="0"/>
              </a:spcAft>
              <a:buSzPts val="1600"/>
              <a:buChar char="●"/>
            </a:pPr>
            <a:r>
              <a:rPr lang="en-US" sz="1600"/>
              <a:t>Future enhancements to model would be to train with multiple time series data simulations to enable the model to recognize more patterns </a:t>
            </a:r>
            <a:endParaRPr sz="1600"/>
          </a:p>
          <a:p>
            <a:pPr indent="0" lvl="0" marL="457200" rtl="0" algn="l">
              <a:spcBef>
                <a:spcPts val="360"/>
              </a:spcBef>
              <a:spcAft>
                <a:spcPts val="0"/>
              </a:spcAft>
              <a:buNone/>
            </a:pPr>
            <a:r>
              <a:t/>
            </a:r>
            <a:endParaRPr sz="1600"/>
          </a:p>
          <a:p>
            <a:pPr indent="0" lvl="0" marL="0" rtl="0" algn="l">
              <a:spcBef>
                <a:spcPts val="360"/>
              </a:spcBef>
              <a:spcAft>
                <a:spcPts val="0"/>
              </a:spcAft>
              <a:buNone/>
            </a:pPr>
            <a:r>
              <a:t/>
            </a:r>
            <a:endParaRPr sz="1600"/>
          </a:p>
        </p:txBody>
      </p:sp>
      <p:pic>
        <p:nvPicPr>
          <p:cNvPr id="313" name="Google Shape;313;ge5daae685b_0_0"/>
          <p:cNvPicPr preferRelativeResize="0"/>
          <p:nvPr/>
        </p:nvPicPr>
        <p:blipFill>
          <a:blip r:embed="rId3">
            <a:alphaModFix/>
          </a:blip>
          <a:stretch>
            <a:fillRect/>
          </a:stretch>
        </p:blipFill>
        <p:spPr>
          <a:xfrm>
            <a:off x="5595425" y="705375"/>
            <a:ext cx="5658501" cy="3092250"/>
          </a:xfrm>
          <a:prstGeom prst="rect">
            <a:avLst/>
          </a:prstGeom>
          <a:noFill/>
          <a:ln>
            <a:noFill/>
          </a:ln>
        </p:spPr>
      </p:pic>
      <p:pic>
        <p:nvPicPr>
          <p:cNvPr id="314" name="Google Shape;314;ge5daae685b_0_0"/>
          <p:cNvPicPr preferRelativeResize="0"/>
          <p:nvPr/>
        </p:nvPicPr>
        <p:blipFill>
          <a:blip r:embed="rId4">
            <a:alphaModFix/>
          </a:blip>
          <a:stretch>
            <a:fillRect/>
          </a:stretch>
        </p:blipFill>
        <p:spPr>
          <a:xfrm>
            <a:off x="5760149" y="3751888"/>
            <a:ext cx="5189576" cy="266132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3"/>
          <p:cNvSpPr txBox="1"/>
          <p:nvPr>
            <p:ph idx="1" type="body"/>
          </p:nvPr>
        </p:nvSpPr>
        <p:spPr>
          <a:xfrm>
            <a:off x="422950" y="381000"/>
            <a:ext cx="10769700" cy="228600"/>
          </a:xfrm>
          <a:prstGeom prst="rect">
            <a:avLst/>
          </a:prstGeom>
          <a:solidFill>
            <a:srgbClr val="D05F14"/>
          </a:solidFill>
          <a:ln>
            <a:noFill/>
          </a:ln>
        </p:spPr>
        <p:txBody>
          <a:bodyPr anchorCtr="0" anchor="t" bIns="0" lIns="91425" spcFirstLastPara="1" rIns="91425" wrap="square" tIns="0">
            <a:noAutofit/>
          </a:bodyPr>
          <a:lstStyle/>
          <a:p>
            <a:pPr indent="0" lvl="0" marL="0" rtl="0" algn="l">
              <a:lnSpc>
                <a:spcPct val="100000"/>
              </a:lnSpc>
              <a:spcBef>
                <a:spcPts val="0"/>
              </a:spcBef>
              <a:spcAft>
                <a:spcPts val="0"/>
              </a:spcAft>
              <a:buSzPts val="1400"/>
              <a:buNone/>
            </a:pPr>
            <a:r>
              <a:rPr lang="en-US"/>
              <a:t>TEAM MACHINE</a:t>
            </a:r>
            <a:endParaRPr/>
          </a:p>
          <a:p>
            <a:pPr indent="0" lvl="0" marL="0" rtl="0" algn="l">
              <a:lnSpc>
                <a:spcPct val="100000"/>
              </a:lnSpc>
              <a:spcBef>
                <a:spcPts val="0"/>
              </a:spcBef>
              <a:spcAft>
                <a:spcPts val="0"/>
              </a:spcAft>
              <a:buSzPts val="1400"/>
              <a:buNone/>
            </a:pPr>
            <a:r>
              <a:t/>
            </a:r>
            <a:endParaRPr/>
          </a:p>
        </p:txBody>
      </p:sp>
      <p:sp>
        <p:nvSpPr>
          <p:cNvPr id="123" name="Google Shape;123;p3"/>
          <p:cNvSpPr txBox="1"/>
          <p:nvPr/>
        </p:nvSpPr>
        <p:spPr>
          <a:xfrm>
            <a:off x="3196144" y="2807262"/>
            <a:ext cx="582300" cy="428100"/>
          </a:xfrm>
          <a:prstGeom prst="rect">
            <a:avLst/>
          </a:prstGeom>
          <a:noFill/>
          <a:ln>
            <a:noFill/>
          </a:ln>
        </p:spPr>
        <p:txBody>
          <a:bodyPr anchorCtr="0" anchor="t" bIns="121900" lIns="121900" spcFirstLastPara="1" rIns="121900" wrap="square" tIns="121900">
            <a:noAutofit/>
          </a:bodyPr>
          <a:lstStyle/>
          <a:p>
            <a:pPr indent="0" lvl="0" marL="0" marR="0" rtl="0" algn="ctr">
              <a:lnSpc>
                <a:spcPct val="115000"/>
              </a:lnSpc>
              <a:spcBef>
                <a:spcPts val="0"/>
              </a:spcBef>
              <a:spcAft>
                <a:spcPts val="2100"/>
              </a:spcAft>
              <a:buClr>
                <a:srgbClr val="000000"/>
              </a:buClr>
              <a:buSzPts val="1100"/>
              <a:buFont typeface="Arial"/>
              <a:buNone/>
            </a:pPr>
            <a:r>
              <a:t/>
            </a:r>
            <a:endParaRPr b="1" i="0" sz="1100" u="none" cap="none" strike="noStrike">
              <a:solidFill>
                <a:srgbClr val="A72A1E"/>
              </a:solidFill>
              <a:latin typeface="Roboto"/>
              <a:ea typeface="Roboto"/>
              <a:cs typeface="Roboto"/>
              <a:sym typeface="Roboto"/>
            </a:endParaRPr>
          </a:p>
        </p:txBody>
      </p:sp>
      <p:grpSp>
        <p:nvGrpSpPr>
          <p:cNvPr id="124" name="Google Shape;124;p3"/>
          <p:cNvGrpSpPr/>
          <p:nvPr/>
        </p:nvGrpSpPr>
        <p:grpSpPr>
          <a:xfrm>
            <a:off x="1424000" y="2071501"/>
            <a:ext cx="1899750" cy="3041499"/>
            <a:chOff x="1424000" y="1614301"/>
            <a:chExt cx="1899750" cy="3041499"/>
          </a:xfrm>
        </p:grpSpPr>
        <p:sp>
          <p:nvSpPr>
            <p:cNvPr id="125" name="Google Shape;125;p3"/>
            <p:cNvSpPr/>
            <p:nvPr/>
          </p:nvSpPr>
          <p:spPr>
            <a:xfrm flipH="1" rot="10800000">
              <a:off x="1424450" y="2548900"/>
              <a:ext cx="1878900" cy="2106900"/>
            </a:xfrm>
            <a:prstGeom prst="round2SameRect">
              <a:avLst>
                <a:gd fmla="val 11078" name="adj1"/>
                <a:gd fmla="val 0" name="adj2"/>
              </a:avLst>
            </a:prstGeom>
            <a:solidFill>
              <a:srgbClr val="EDECEB"/>
            </a:solidFill>
            <a:ln cap="flat" cmpd="sng" w="9525">
              <a:solidFill>
                <a:srgbClr val="EDEC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3"/>
            <p:cNvPicPr preferRelativeResize="0"/>
            <p:nvPr/>
          </p:nvPicPr>
          <p:blipFill rotWithShape="1">
            <a:blip r:embed="rId3">
              <a:alphaModFix/>
            </a:blip>
            <a:srcRect b="0" l="0" r="0" t="0"/>
            <a:stretch/>
          </p:blipFill>
          <p:spPr>
            <a:xfrm>
              <a:off x="1424150" y="1614301"/>
              <a:ext cx="1899600" cy="1899600"/>
            </a:xfrm>
            <a:prstGeom prst="ellipse">
              <a:avLst/>
            </a:prstGeom>
            <a:no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sp>
          <p:nvSpPr>
            <p:cNvPr id="127" name="Google Shape;127;p3"/>
            <p:cNvSpPr txBox="1"/>
            <p:nvPr/>
          </p:nvSpPr>
          <p:spPr>
            <a:xfrm>
              <a:off x="1424000" y="3724000"/>
              <a:ext cx="1899600" cy="693600"/>
            </a:xfrm>
            <a:prstGeom prst="rect">
              <a:avLst/>
            </a:prstGeom>
            <a:no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Clr>
                  <a:srgbClr val="000000"/>
                </a:buClr>
                <a:buSzPts val="1300"/>
                <a:buFont typeface="Arial"/>
                <a:buNone/>
              </a:pPr>
              <a:r>
                <a:rPr b="1" lang="en-US" sz="1300">
                  <a:solidFill>
                    <a:srgbClr val="A72A1E"/>
                  </a:solidFill>
                  <a:latin typeface="Roboto"/>
                  <a:ea typeface="Roboto"/>
                  <a:cs typeface="Roboto"/>
                  <a:sym typeface="Roboto"/>
                </a:rPr>
                <a:t>Sean Case</a:t>
              </a:r>
              <a:endParaRPr b="1" sz="1300">
                <a:solidFill>
                  <a:srgbClr val="A72A1E"/>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300"/>
                <a:buFont typeface="Arial"/>
                <a:buNone/>
              </a:pPr>
              <a:r>
                <a:rPr i="1" lang="en-US" sz="1300" u="none" cap="none" strike="noStrike">
                  <a:solidFill>
                    <a:srgbClr val="A72A1E"/>
                  </a:solidFill>
                  <a:latin typeface="Roboto"/>
                  <a:ea typeface="Roboto"/>
                  <a:cs typeface="Roboto"/>
                  <a:sym typeface="Roboto"/>
                </a:rPr>
                <a:t>Scrum Master</a:t>
              </a:r>
              <a:endParaRPr b="1" i="0" sz="1300" u="none" cap="none" strike="noStrike">
                <a:solidFill>
                  <a:srgbClr val="A72A1E"/>
                </a:solidFill>
                <a:latin typeface="Roboto"/>
                <a:ea typeface="Roboto"/>
                <a:cs typeface="Roboto"/>
                <a:sym typeface="Roboto"/>
              </a:endParaRPr>
            </a:p>
          </p:txBody>
        </p:sp>
      </p:grpSp>
      <p:grpSp>
        <p:nvGrpSpPr>
          <p:cNvPr id="128" name="Google Shape;128;p3"/>
          <p:cNvGrpSpPr/>
          <p:nvPr/>
        </p:nvGrpSpPr>
        <p:grpSpPr>
          <a:xfrm>
            <a:off x="3911599" y="2071499"/>
            <a:ext cx="1951500" cy="3032851"/>
            <a:chOff x="3911599" y="1614299"/>
            <a:chExt cx="1951500" cy="3032851"/>
          </a:xfrm>
        </p:grpSpPr>
        <p:sp>
          <p:nvSpPr>
            <p:cNvPr id="129" name="Google Shape;129;p3"/>
            <p:cNvSpPr/>
            <p:nvPr/>
          </p:nvSpPr>
          <p:spPr>
            <a:xfrm flipH="1" rot="10800000">
              <a:off x="3947900" y="2548950"/>
              <a:ext cx="1878900" cy="2098200"/>
            </a:xfrm>
            <a:prstGeom prst="round2SameRect">
              <a:avLst>
                <a:gd fmla="val 11078" name="adj1"/>
                <a:gd fmla="val 0" name="adj2"/>
              </a:avLst>
            </a:prstGeom>
            <a:solidFill>
              <a:srgbClr val="EDECEB"/>
            </a:solidFill>
            <a:ln cap="flat" cmpd="sng" w="9525">
              <a:solidFill>
                <a:srgbClr val="EDEC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 name="Google Shape;130;p3"/>
            <p:cNvPicPr preferRelativeResize="0"/>
            <p:nvPr/>
          </p:nvPicPr>
          <p:blipFill rotWithShape="1">
            <a:blip r:embed="rId4">
              <a:alphaModFix/>
            </a:blip>
            <a:srcRect b="0" l="0" r="0" t="0"/>
            <a:stretch/>
          </p:blipFill>
          <p:spPr>
            <a:xfrm>
              <a:off x="3911599" y="1614299"/>
              <a:ext cx="1951500" cy="1951500"/>
            </a:xfrm>
            <a:prstGeom prst="ellipse">
              <a:avLst/>
            </a:prstGeom>
            <a:noFill/>
            <a:ln>
              <a:noFill/>
            </a:ln>
          </p:spPr>
        </p:pic>
        <p:sp>
          <p:nvSpPr>
            <p:cNvPr id="131" name="Google Shape;131;p3"/>
            <p:cNvSpPr txBox="1"/>
            <p:nvPr/>
          </p:nvSpPr>
          <p:spPr>
            <a:xfrm>
              <a:off x="3947900" y="3879425"/>
              <a:ext cx="1878900" cy="595200"/>
            </a:xfrm>
            <a:prstGeom prst="rect">
              <a:avLst/>
            </a:prstGeom>
            <a:noFill/>
            <a:ln>
              <a:noFill/>
            </a:ln>
          </p:spPr>
          <p:txBody>
            <a:bodyPr anchorCtr="0" anchor="b"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300"/>
                <a:buFont typeface="Arial"/>
                <a:buNone/>
              </a:pPr>
              <a:r>
                <a:t/>
              </a:r>
              <a:endParaRPr b="1" sz="1300">
                <a:solidFill>
                  <a:srgbClr val="A72A1E"/>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300"/>
                <a:buFont typeface="Arial"/>
                <a:buNone/>
              </a:pPr>
              <a:r>
                <a:rPr b="1" i="0" lang="en-US" sz="1300" u="none" cap="none" strike="noStrike">
                  <a:solidFill>
                    <a:srgbClr val="A72A1E"/>
                  </a:solidFill>
                  <a:latin typeface="Roboto"/>
                  <a:ea typeface="Roboto"/>
                  <a:cs typeface="Roboto"/>
                  <a:sym typeface="Roboto"/>
                </a:rPr>
                <a:t>Jake Ryan</a:t>
              </a:r>
              <a:endParaRPr b="1" i="0" sz="1300" u="none" cap="none" strike="noStrike">
                <a:solidFill>
                  <a:srgbClr val="A72A1E"/>
                </a:solidFill>
                <a:latin typeface="Roboto"/>
                <a:ea typeface="Roboto"/>
                <a:cs typeface="Roboto"/>
                <a:sym typeface="Roboto"/>
              </a:endParaRPr>
            </a:p>
            <a:p>
              <a:pPr indent="0" lvl="0" marL="0" rtl="0" algn="ctr">
                <a:lnSpc>
                  <a:spcPct val="115000"/>
                </a:lnSpc>
                <a:spcBef>
                  <a:spcPts val="0"/>
                </a:spcBef>
                <a:spcAft>
                  <a:spcPts val="0"/>
                </a:spcAft>
                <a:buClr>
                  <a:srgbClr val="000000"/>
                </a:buClr>
                <a:buSzPts val="1300"/>
                <a:buFont typeface="Arial"/>
                <a:buNone/>
              </a:pPr>
              <a:r>
                <a:rPr i="1" lang="en-US" sz="1300">
                  <a:solidFill>
                    <a:srgbClr val="A72A1E"/>
                  </a:solidFill>
                  <a:latin typeface="Roboto"/>
                  <a:ea typeface="Roboto"/>
                  <a:cs typeface="Roboto"/>
                  <a:sym typeface="Roboto"/>
                </a:rPr>
                <a:t>Product Owner</a:t>
              </a:r>
              <a:endParaRPr b="1" sz="1300">
                <a:solidFill>
                  <a:srgbClr val="A72A1E"/>
                </a:solidFill>
                <a:latin typeface="Roboto"/>
                <a:ea typeface="Roboto"/>
                <a:cs typeface="Roboto"/>
                <a:sym typeface="Roboto"/>
              </a:endParaRPr>
            </a:p>
          </p:txBody>
        </p:sp>
      </p:grpSp>
      <p:grpSp>
        <p:nvGrpSpPr>
          <p:cNvPr id="132" name="Google Shape;132;p3"/>
          <p:cNvGrpSpPr/>
          <p:nvPr/>
        </p:nvGrpSpPr>
        <p:grpSpPr>
          <a:xfrm>
            <a:off x="6314387" y="2097450"/>
            <a:ext cx="1879212" cy="2947725"/>
            <a:chOff x="6314387" y="1640250"/>
            <a:chExt cx="1879212" cy="2947725"/>
          </a:xfrm>
        </p:grpSpPr>
        <p:sp>
          <p:nvSpPr>
            <p:cNvPr id="133" name="Google Shape;133;p3"/>
            <p:cNvSpPr/>
            <p:nvPr/>
          </p:nvSpPr>
          <p:spPr>
            <a:xfrm flipH="1" rot="10800000">
              <a:off x="6314700" y="2489775"/>
              <a:ext cx="1826400" cy="2098200"/>
            </a:xfrm>
            <a:prstGeom prst="round2SameRect">
              <a:avLst>
                <a:gd fmla="val 11078" name="adj1"/>
                <a:gd fmla="val 0" name="adj2"/>
              </a:avLst>
            </a:prstGeom>
            <a:solidFill>
              <a:srgbClr val="EDECEB"/>
            </a:solidFill>
            <a:ln cap="flat" cmpd="sng" w="9525">
              <a:solidFill>
                <a:srgbClr val="EDEC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3"/>
            <p:cNvPicPr preferRelativeResize="0"/>
            <p:nvPr/>
          </p:nvPicPr>
          <p:blipFill rotWithShape="1">
            <a:blip r:embed="rId5">
              <a:alphaModFix/>
            </a:blip>
            <a:srcRect b="0" l="0" r="0" t="0"/>
            <a:stretch/>
          </p:blipFill>
          <p:spPr>
            <a:xfrm>
              <a:off x="6314387" y="1640250"/>
              <a:ext cx="1843200" cy="1899600"/>
            </a:xfrm>
            <a:prstGeom prst="ellipse">
              <a:avLst/>
            </a:prstGeom>
            <a:noFill/>
            <a:ln>
              <a:noFill/>
            </a:ln>
            <a:effectLst>
              <a:outerShdw blurRad="57150" rotWithShape="0" algn="bl" dir="5400000" dist="19050">
                <a:srgbClr val="000000">
                  <a:alpha val="49803"/>
                </a:srgbClr>
              </a:outerShdw>
            </a:effectLst>
          </p:spPr>
        </p:pic>
        <p:sp>
          <p:nvSpPr>
            <p:cNvPr id="135" name="Google Shape;135;p3"/>
            <p:cNvSpPr txBox="1"/>
            <p:nvPr/>
          </p:nvSpPr>
          <p:spPr>
            <a:xfrm>
              <a:off x="6314699" y="3879425"/>
              <a:ext cx="1878900" cy="595200"/>
            </a:xfrm>
            <a:prstGeom prst="rect">
              <a:avLst/>
            </a:prstGeom>
            <a:noFill/>
            <a:ln>
              <a:noFill/>
            </a:ln>
          </p:spPr>
          <p:txBody>
            <a:bodyPr anchorCtr="0" anchor="b"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300"/>
                <a:buFont typeface="Arial"/>
                <a:buNone/>
              </a:pPr>
              <a:r>
                <a:rPr b="1" i="0" lang="en-US" sz="1300" u="none" cap="none" strike="noStrike">
                  <a:solidFill>
                    <a:srgbClr val="A72A1E"/>
                  </a:solidFill>
                  <a:latin typeface="Roboto"/>
                  <a:ea typeface="Roboto"/>
                  <a:cs typeface="Roboto"/>
                  <a:sym typeface="Roboto"/>
                </a:rPr>
                <a:t>Adam Ferguson</a:t>
              </a:r>
              <a:endParaRPr b="1" i="0" sz="1300" u="none" cap="none" strike="noStrike">
                <a:solidFill>
                  <a:srgbClr val="A72A1E"/>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300"/>
                <a:buFont typeface="Arial"/>
                <a:buNone/>
              </a:pPr>
              <a:r>
                <a:rPr i="1" lang="en-US" sz="1300">
                  <a:solidFill>
                    <a:srgbClr val="A72A1E"/>
                  </a:solidFill>
                  <a:latin typeface="Roboto"/>
                  <a:ea typeface="Roboto"/>
                  <a:cs typeface="Roboto"/>
                  <a:sym typeface="Roboto"/>
                </a:rPr>
                <a:t>Developer</a:t>
              </a:r>
              <a:endParaRPr i="1" sz="1300">
                <a:solidFill>
                  <a:srgbClr val="A72A1E"/>
                </a:solidFill>
                <a:latin typeface="Roboto"/>
                <a:ea typeface="Roboto"/>
                <a:cs typeface="Roboto"/>
                <a:sym typeface="Roboto"/>
              </a:endParaRPr>
            </a:p>
          </p:txBody>
        </p:sp>
      </p:grpSp>
      <p:grpSp>
        <p:nvGrpSpPr>
          <p:cNvPr id="136" name="Google Shape;136;p3"/>
          <p:cNvGrpSpPr/>
          <p:nvPr/>
        </p:nvGrpSpPr>
        <p:grpSpPr>
          <a:xfrm>
            <a:off x="8645150" y="2097450"/>
            <a:ext cx="1951500" cy="2963550"/>
            <a:chOff x="8645150" y="1640250"/>
            <a:chExt cx="1951500" cy="2963550"/>
          </a:xfrm>
        </p:grpSpPr>
        <p:sp>
          <p:nvSpPr>
            <p:cNvPr id="137" name="Google Shape;137;p3"/>
            <p:cNvSpPr/>
            <p:nvPr/>
          </p:nvSpPr>
          <p:spPr>
            <a:xfrm flipH="1" rot="10800000">
              <a:off x="8696050" y="2616300"/>
              <a:ext cx="1855500" cy="1987500"/>
            </a:xfrm>
            <a:prstGeom prst="round2SameRect">
              <a:avLst>
                <a:gd fmla="val 11078" name="adj1"/>
                <a:gd fmla="val 0" name="adj2"/>
              </a:avLst>
            </a:prstGeom>
            <a:solidFill>
              <a:srgbClr val="EDECEB"/>
            </a:solidFill>
            <a:ln cap="flat" cmpd="sng" w="9525">
              <a:solidFill>
                <a:srgbClr val="EDEC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3"/>
            <p:cNvPicPr preferRelativeResize="0"/>
            <p:nvPr/>
          </p:nvPicPr>
          <p:blipFill rotWithShape="1">
            <a:blip r:embed="rId6">
              <a:alphaModFix/>
            </a:blip>
            <a:srcRect b="0" l="0" r="0" t="0"/>
            <a:stretch/>
          </p:blipFill>
          <p:spPr>
            <a:xfrm>
              <a:off x="8645150" y="1640250"/>
              <a:ext cx="1951500" cy="1953600"/>
            </a:xfrm>
            <a:prstGeom prst="ellipse">
              <a:avLst/>
            </a:prstGeom>
            <a:noFill/>
            <a:ln>
              <a:noFill/>
            </a:ln>
          </p:spPr>
        </p:pic>
        <p:sp>
          <p:nvSpPr>
            <p:cNvPr id="139" name="Google Shape;139;p3"/>
            <p:cNvSpPr txBox="1"/>
            <p:nvPr/>
          </p:nvSpPr>
          <p:spPr>
            <a:xfrm>
              <a:off x="8681499" y="3879425"/>
              <a:ext cx="1878900" cy="595200"/>
            </a:xfrm>
            <a:prstGeom prst="rect">
              <a:avLst/>
            </a:prstGeom>
            <a:noFill/>
            <a:ln>
              <a:noFill/>
            </a:ln>
          </p:spPr>
          <p:txBody>
            <a:bodyPr anchorCtr="0" anchor="b"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300"/>
                <a:buFont typeface="Arial"/>
                <a:buNone/>
              </a:pPr>
              <a:r>
                <a:rPr b="1" i="0" lang="en-US" sz="1300" u="none" cap="none" strike="noStrike">
                  <a:solidFill>
                    <a:srgbClr val="A72A1E"/>
                  </a:solidFill>
                  <a:latin typeface="Roboto"/>
                  <a:ea typeface="Roboto"/>
                  <a:cs typeface="Roboto"/>
                  <a:sym typeface="Roboto"/>
                </a:rPr>
                <a:t>Ajay Kurian</a:t>
              </a:r>
              <a:endParaRPr b="1" i="0" sz="1300" u="none" cap="none" strike="noStrike">
                <a:solidFill>
                  <a:srgbClr val="A72A1E"/>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300"/>
                <a:buFont typeface="Arial"/>
                <a:buNone/>
              </a:pPr>
              <a:r>
                <a:rPr i="1" lang="en-US" sz="1300">
                  <a:solidFill>
                    <a:srgbClr val="A72A1E"/>
                  </a:solidFill>
                  <a:latin typeface="Roboto"/>
                  <a:ea typeface="Roboto"/>
                  <a:cs typeface="Roboto"/>
                  <a:sym typeface="Roboto"/>
                </a:rPr>
                <a:t>Developer</a:t>
              </a:r>
              <a:endParaRPr i="1" sz="1300">
                <a:solidFill>
                  <a:srgbClr val="A72A1E"/>
                </a:solidFill>
                <a:latin typeface="Roboto"/>
                <a:ea typeface="Roboto"/>
                <a:cs typeface="Roboto"/>
                <a:sym typeface="Roboto"/>
              </a:endParaRPr>
            </a:p>
          </p:txBody>
        </p:sp>
      </p:grpSp>
      <p:sp>
        <p:nvSpPr>
          <p:cNvPr id="140" name="Google Shape;140;p3"/>
          <p:cNvSpPr txBox="1"/>
          <p:nvPr>
            <p:ph idx="2" type="body"/>
          </p:nvPr>
        </p:nvSpPr>
        <p:spPr>
          <a:xfrm>
            <a:off x="422950" y="789375"/>
            <a:ext cx="4536300" cy="554400"/>
          </a:xfrm>
          <a:prstGeom prst="rect">
            <a:avLst/>
          </a:prstGeom>
          <a:noFill/>
          <a:ln>
            <a:noFill/>
          </a:ln>
        </p:spPr>
        <p:txBody>
          <a:bodyPr anchorCtr="0" anchor="ctr" bIns="45700" lIns="91425" spcFirstLastPara="1" rIns="91425" wrap="square" tIns="45700">
            <a:noAutofit/>
          </a:bodyPr>
          <a:lstStyle/>
          <a:p>
            <a:pPr indent="-342900" lvl="0" marL="342900" rtl="0" algn="l">
              <a:lnSpc>
                <a:spcPct val="100000"/>
              </a:lnSpc>
              <a:spcBef>
                <a:spcPts val="0"/>
              </a:spcBef>
              <a:spcAft>
                <a:spcPts val="0"/>
              </a:spcAft>
              <a:buSzPts val="1400"/>
              <a:buNone/>
            </a:pPr>
            <a:r>
              <a:rPr lang="en-US" sz="2400">
                <a:solidFill>
                  <a:schemeClr val="accent6"/>
                </a:solidFill>
              </a:rPr>
              <a:t>Introducing</a:t>
            </a:r>
            <a:r>
              <a:rPr lang="en-US" sz="2400">
                <a:solidFill>
                  <a:schemeClr val="accent6"/>
                </a:solidFill>
              </a:rPr>
              <a:t> Our Members</a:t>
            </a:r>
            <a:endParaRPr sz="2400">
              <a:solidFill>
                <a:schemeClr val="accent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e5f0e2fa52_0_37"/>
          <p:cNvSpPr txBox="1"/>
          <p:nvPr>
            <p:ph idx="1" type="body"/>
          </p:nvPr>
        </p:nvSpPr>
        <p:spPr>
          <a:xfrm>
            <a:off x="406400" y="381000"/>
            <a:ext cx="10769700" cy="228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US"/>
              <a:t>Findings</a:t>
            </a:r>
            <a:endParaRPr/>
          </a:p>
        </p:txBody>
      </p:sp>
      <p:sp>
        <p:nvSpPr>
          <p:cNvPr id="321" name="Google Shape;321;ge5f0e2fa52_0_37"/>
          <p:cNvSpPr txBox="1"/>
          <p:nvPr>
            <p:ph idx="2" type="body"/>
          </p:nvPr>
        </p:nvSpPr>
        <p:spPr>
          <a:xfrm>
            <a:off x="406400" y="1066800"/>
            <a:ext cx="10769700" cy="5029200"/>
          </a:xfrm>
          <a:prstGeom prst="rect">
            <a:avLst/>
          </a:prstGeom>
        </p:spPr>
        <p:txBody>
          <a:bodyPr anchorCtr="0" anchor="t" bIns="45700" lIns="91425" spcFirstLastPara="1" rIns="91425" wrap="square" tIns="45700">
            <a:noAutofit/>
          </a:bodyPr>
          <a:lstStyle/>
          <a:p>
            <a:pPr indent="-406400" lvl="0" marL="457200" rtl="0" algn="l">
              <a:spcBef>
                <a:spcPts val="360"/>
              </a:spcBef>
              <a:spcAft>
                <a:spcPts val="0"/>
              </a:spcAft>
              <a:buSzPts val="2800"/>
              <a:buChar char="●"/>
            </a:pPr>
            <a:r>
              <a:rPr lang="en-US" sz="2800"/>
              <a:t>Creating synthetic data required many iterations and discussions with the </a:t>
            </a:r>
            <a:r>
              <a:rPr lang="en-US" sz="2800"/>
              <a:t>partner.</a:t>
            </a:r>
            <a:r>
              <a:rPr lang="en-US" sz="2800"/>
              <a:t> </a:t>
            </a:r>
            <a:endParaRPr sz="2800"/>
          </a:p>
          <a:p>
            <a:pPr indent="0" lvl="0" marL="457200" rtl="0" algn="l">
              <a:spcBef>
                <a:spcPts val="360"/>
              </a:spcBef>
              <a:spcAft>
                <a:spcPts val="0"/>
              </a:spcAft>
              <a:buNone/>
            </a:pPr>
            <a:r>
              <a:t/>
            </a:r>
            <a:endParaRPr sz="2800"/>
          </a:p>
          <a:p>
            <a:pPr indent="-406400" lvl="0" marL="457200" rtl="0" algn="l">
              <a:spcBef>
                <a:spcPts val="360"/>
              </a:spcBef>
              <a:spcAft>
                <a:spcPts val="0"/>
              </a:spcAft>
              <a:buSzPts val="2800"/>
              <a:buChar char="●"/>
            </a:pPr>
            <a:r>
              <a:rPr lang="en-US" sz="2800"/>
              <a:t>Between RCF and DeepAR, we determined the anomaly detection algorithm served our use case better.</a:t>
            </a:r>
            <a:endParaRPr sz="2800"/>
          </a:p>
          <a:p>
            <a:pPr indent="0" lvl="0" marL="457200" rtl="0" algn="l">
              <a:spcBef>
                <a:spcPts val="360"/>
              </a:spcBef>
              <a:spcAft>
                <a:spcPts val="0"/>
              </a:spcAft>
              <a:buNone/>
            </a:pPr>
            <a:r>
              <a:t/>
            </a:r>
            <a:endParaRPr sz="2800"/>
          </a:p>
          <a:p>
            <a:pPr indent="-406400" lvl="0" marL="457200" rtl="0" algn="l">
              <a:spcBef>
                <a:spcPts val="360"/>
              </a:spcBef>
              <a:spcAft>
                <a:spcPts val="0"/>
              </a:spcAft>
              <a:buSzPts val="2800"/>
              <a:buChar char="●"/>
            </a:pPr>
            <a:r>
              <a:rPr lang="en-US" sz="2800"/>
              <a:t>When trained correctly, machine learning </a:t>
            </a:r>
            <a:r>
              <a:rPr lang="en-US" sz="2800"/>
              <a:t>algorithms are able to detect onset of stall earlier and provide more time to the pilots.</a:t>
            </a:r>
            <a:endParaRPr sz="2800"/>
          </a:p>
          <a:p>
            <a:pPr indent="0" lvl="0" marL="457200" rtl="0" algn="l">
              <a:spcBef>
                <a:spcPts val="360"/>
              </a:spcBef>
              <a:spcAft>
                <a:spcPts val="0"/>
              </a:spcAft>
              <a:buNone/>
            </a:pPr>
            <a:r>
              <a:t/>
            </a:r>
            <a:endParaRPr sz="2800"/>
          </a:p>
          <a:p>
            <a:pPr indent="-406400" lvl="0" marL="457200" rtl="0" algn="l">
              <a:spcBef>
                <a:spcPts val="360"/>
              </a:spcBef>
              <a:spcAft>
                <a:spcPts val="0"/>
              </a:spcAft>
              <a:buSzPts val="2800"/>
              <a:buChar char="●"/>
            </a:pPr>
            <a:r>
              <a:rPr lang="en-US" sz="2800"/>
              <a:t>While DeepAR is limited in granularity, other neural network algorithms (LSTM) could prove useful in future studies. </a:t>
            </a:r>
            <a:endParaRPr sz="2800"/>
          </a:p>
          <a:p>
            <a:pPr indent="0" lvl="0" marL="457200" rtl="0" algn="l">
              <a:spcBef>
                <a:spcPts val="360"/>
              </a:spcBef>
              <a:spcAft>
                <a:spcPts val="0"/>
              </a:spcAft>
              <a:buNone/>
            </a:pPr>
            <a:r>
              <a:t/>
            </a:r>
            <a:endParaRPr sz="2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e541f9eba9_0_0"/>
          <p:cNvSpPr txBox="1"/>
          <p:nvPr>
            <p:ph idx="1" type="body"/>
          </p:nvPr>
        </p:nvSpPr>
        <p:spPr>
          <a:xfrm>
            <a:off x="406400" y="381000"/>
            <a:ext cx="10769700" cy="228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US"/>
              <a:t>Future Work</a:t>
            </a:r>
            <a:endParaRPr/>
          </a:p>
        </p:txBody>
      </p:sp>
      <p:sp>
        <p:nvSpPr>
          <p:cNvPr id="328" name="Google Shape;328;ge541f9eba9_0_0"/>
          <p:cNvSpPr txBox="1"/>
          <p:nvPr>
            <p:ph idx="2" type="body"/>
          </p:nvPr>
        </p:nvSpPr>
        <p:spPr>
          <a:xfrm>
            <a:off x="406400" y="1066800"/>
            <a:ext cx="10769700" cy="5029200"/>
          </a:xfrm>
          <a:prstGeom prst="rect">
            <a:avLst/>
          </a:prstGeom>
        </p:spPr>
        <p:txBody>
          <a:bodyPr anchorCtr="0" anchor="t" bIns="45700" lIns="91425" spcFirstLastPara="1" rIns="91425" wrap="square" tIns="45700">
            <a:noAutofit/>
          </a:bodyPr>
          <a:lstStyle/>
          <a:p>
            <a:pPr indent="-381000" lvl="0" marL="457200" rtl="0" algn="l">
              <a:spcBef>
                <a:spcPts val="360"/>
              </a:spcBef>
              <a:spcAft>
                <a:spcPts val="0"/>
              </a:spcAft>
              <a:buSzPts val="2400"/>
              <a:buChar char="●"/>
            </a:pPr>
            <a:r>
              <a:rPr lang="en-US" sz="2400"/>
              <a:t>Explore Shingling more in depth for the RCF Model. Especially useful when using data with a known time period.</a:t>
            </a:r>
            <a:endParaRPr sz="2400"/>
          </a:p>
          <a:p>
            <a:pPr indent="-381000" lvl="0" marL="457200" rtl="0" algn="l">
              <a:spcBef>
                <a:spcPts val="0"/>
              </a:spcBef>
              <a:spcAft>
                <a:spcPts val="0"/>
              </a:spcAft>
              <a:buSzPts val="2400"/>
              <a:buChar char="●"/>
            </a:pPr>
            <a:r>
              <a:rPr lang="en-US" sz="2400"/>
              <a:t>Only worked on our dataset when we specified one variable to </a:t>
            </a:r>
            <a:r>
              <a:rPr lang="en-US" sz="2400"/>
              <a:t>shingle</a:t>
            </a:r>
            <a:r>
              <a:rPr lang="en-US" sz="2400"/>
              <a:t> at a time.</a:t>
            </a:r>
            <a:endParaRPr sz="2400"/>
          </a:p>
          <a:p>
            <a:pPr indent="-381000" lvl="0" marL="457200" rtl="0" algn="l">
              <a:spcBef>
                <a:spcPts val="0"/>
              </a:spcBef>
              <a:spcAft>
                <a:spcPts val="0"/>
              </a:spcAft>
              <a:buSzPts val="2400"/>
              <a:buChar char="●"/>
            </a:pPr>
            <a:r>
              <a:rPr lang="en-US" sz="2400"/>
              <a:t>With this approach we noticed a</a:t>
            </a:r>
            <a:endParaRPr sz="2400"/>
          </a:p>
          <a:p>
            <a:pPr indent="0" lvl="0" marL="457200" rtl="0" algn="l">
              <a:spcBef>
                <a:spcPts val="360"/>
              </a:spcBef>
              <a:spcAft>
                <a:spcPts val="0"/>
              </a:spcAft>
              <a:buNone/>
            </a:pPr>
            <a:r>
              <a:rPr lang="en-US" sz="2400"/>
              <a:t>significant (~40%+) improvement in</a:t>
            </a:r>
            <a:endParaRPr sz="2400"/>
          </a:p>
          <a:p>
            <a:pPr indent="0" lvl="0" marL="457200" rtl="0" algn="l">
              <a:spcBef>
                <a:spcPts val="360"/>
              </a:spcBef>
              <a:spcAft>
                <a:spcPts val="0"/>
              </a:spcAft>
              <a:buNone/>
            </a:pPr>
            <a:r>
              <a:rPr lang="en-US" sz="2400"/>
              <a:t>detecting the onset of stall.</a:t>
            </a:r>
            <a:endParaRPr sz="2400"/>
          </a:p>
          <a:p>
            <a:pPr indent="0" lvl="0" marL="457200" rtl="0" algn="l">
              <a:spcBef>
                <a:spcPts val="360"/>
              </a:spcBef>
              <a:spcAft>
                <a:spcPts val="0"/>
              </a:spcAft>
              <a:buNone/>
            </a:pPr>
            <a:r>
              <a:t/>
            </a:r>
            <a:endParaRPr sz="2400"/>
          </a:p>
          <a:p>
            <a:pPr indent="-381000" lvl="0" marL="457200" rtl="0" algn="l">
              <a:spcBef>
                <a:spcPts val="360"/>
              </a:spcBef>
              <a:spcAft>
                <a:spcPts val="0"/>
              </a:spcAft>
              <a:buSzPts val="2400"/>
              <a:buChar char="●"/>
            </a:pPr>
            <a:r>
              <a:rPr lang="en-US" sz="2400"/>
              <a:t>For DeepAR, look into ways to </a:t>
            </a:r>
            <a:endParaRPr sz="2400"/>
          </a:p>
          <a:p>
            <a:pPr indent="0" lvl="0" marL="457200" rtl="0" algn="l">
              <a:spcBef>
                <a:spcPts val="360"/>
              </a:spcBef>
              <a:spcAft>
                <a:spcPts val="0"/>
              </a:spcAft>
              <a:buNone/>
            </a:pPr>
            <a:r>
              <a:rPr lang="en-US" sz="2400"/>
              <a:t>achieve</a:t>
            </a:r>
            <a:r>
              <a:rPr lang="en-US" sz="2400"/>
              <a:t> more granularity, as well</a:t>
            </a:r>
            <a:endParaRPr sz="2400"/>
          </a:p>
          <a:p>
            <a:pPr indent="0" lvl="0" marL="457200" rtl="0" algn="l">
              <a:spcBef>
                <a:spcPts val="360"/>
              </a:spcBef>
              <a:spcAft>
                <a:spcPts val="0"/>
              </a:spcAft>
              <a:buNone/>
            </a:pPr>
            <a:r>
              <a:rPr lang="en-US" sz="2400"/>
              <a:t>as investigate tuning opportunities</a:t>
            </a:r>
            <a:endParaRPr sz="2400"/>
          </a:p>
          <a:p>
            <a:pPr indent="0" lvl="0" marL="457200" rtl="0" algn="l">
              <a:spcBef>
                <a:spcPts val="360"/>
              </a:spcBef>
              <a:spcAft>
                <a:spcPts val="0"/>
              </a:spcAft>
              <a:buNone/>
            </a:pPr>
            <a:r>
              <a:rPr lang="en-US" sz="2400"/>
              <a:t>with multiple variables.</a:t>
            </a:r>
            <a:endParaRPr sz="2400"/>
          </a:p>
          <a:p>
            <a:pPr indent="0" lvl="0" marL="0" rtl="0" algn="l">
              <a:spcBef>
                <a:spcPts val="360"/>
              </a:spcBef>
              <a:spcAft>
                <a:spcPts val="0"/>
              </a:spcAft>
              <a:buNone/>
            </a:pPr>
            <a:r>
              <a:t/>
            </a:r>
            <a:endParaRPr sz="2400"/>
          </a:p>
          <a:p>
            <a:pPr indent="0" lvl="0" marL="457200" rtl="0" algn="l">
              <a:spcBef>
                <a:spcPts val="360"/>
              </a:spcBef>
              <a:spcAft>
                <a:spcPts val="0"/>
              </a:spcAft>
              <a:buNone/>
            </a:pPr>
            <a:r>
              <a:t/>
            </a:r>
            <a:endParaRPr sz="2400"/>
          </a:p>
        </p:txBody>
      </p:sp>
      <p:pic>
        <p:nvPicPr>
          <p:cNvPr id="329" name="Google Shape;329;ge541f9eba9_0_0"/>
          <p:cNvPicPr preferRelativeResize="0"/>
          <p:nvPr/>
        </p:nvPicPr>
        <p:blipFill>
          <a:blip r:embed="rId3">
            <a:alphaModFix/>
          </a:blip>
          <a:stretch>
            <a:fillRect/>
          </a:stretch>
        </p:blipFill>
        <p:spPr>
          <a:xfrm>
            <a:off x="5557675" y="2397525"/>
            <a:ext cx="5419725" cy="3857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e2f9ebc508_0_0"/>
          <p:cNvSpPr txBox="1"/>
          <p:nvPr>
            <p:ph type="ctrTitle"/>
          </p:nvPr>
        </p:nvSpPr>
        <p:spPr>
          <a:xfrm>
            <a:off x="304800" y="533400"/>
            <a:ext cx="9651900" cy="53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grpSp>
        <p:nvGrpSpPr>
          <p:cNvPr id="146" name="Google Shape;146;ge2c85608d1_0_11"/>
          <p:cNvGrpSpPr/>
          <p:nvPr/>
        </p:nvGrpSpPr>
        <p:grpSpPr>
          <a:xfrm>
            <a:off x="7551307" y="900525"/>
            <a:ext cx="4212123" cy="4643951"/>
            <a:chOff x="5632317" y="1189775"/>
            <a:chExt cx="3305700" cy="3483050"/>
          </a:xfrm>
        </p:grpSpPr>
        <p:sp>
          <p:nvSpPr>
            <p:cNvPr id="147" name="Google Shape;147;ge2c85608d1_0_11"/>
            <p:cNvSpPr/>
            <p:nvPr/>
          </p:nvSpPr>
          <p:spPr>
            <a:xfrm>
              <a:off x="5632317" y="1189775"/>
              <a:ext cx="3305700" cy="669000"/>
            </a:xfrm>
            <a:prstGeom prst="chevron">
              <a:avLst>
                <a:gd fmla="val 50000" name="adj"/>
              </a:avLst>
            </a:prstGeom>
            <a:solidFill>
              <a:srgbClr val="D8382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Importance </a:t>
              </a:r>
              <a:endParaRPr sz="1900">
                <a:solidFill>
                  <a:srgbClr val="FFFFFF"/>
                </a:solidFill>
                <a:latin typeface="Roboto"/>
                <a:ea typeface="Roboto"/>
                <a:cs typeface="Roboto"/>
                <a:sym typeface="Roboto"/>
              </a:endParaRPr>
            </a:p>
          </p:txBody>
        </p:sp>
        <p:sp>
          <p:nvSpPr>
            <p:cNvPr id="148" name="Google Shape;148;ge2c85608d1_0_11"/>
            <p:cNvSpPr txBox="1"/>
            <p:nvPr/>
          </p:nvSpPr>
          <p:spPr>
            <a:xfrm>
              <a:off x="6167063" y="2057125"/>
              <a:ext cx="2236200" cy="2615700"/>
            </a:xfrm>
            <a:prstGeom prst="rect">
              <a:avLst/>
            </a:prstGeom>
            <a:noFill/>
            <a:ln>
              <a:noFill/>
            </a:ln>
          </p:spPr>
          <p:txBody>
            <a:bodyPr anchorCtr="0" anchor="t" bIns="121900" lIns="121900" spcFirstLastPara="1" rIns="121900" wrap="square" tIns="121900">
              <a:noAutofit/>
            </a:bodyPr>
            <a:lstStyle/>
            <a:p>
              <a:pPr indent="-317500" lvl="0" marL="457200" rtl="0" algn="l">
                <a:spcBef>
                  <a:spcPts val="280"/>
                </a:spcBef>
                <a:spcAft>
                  <a:spcPts val="0"/>
                </a:spcAft>
                <a:buClr>
                  <a:schemeClr val="dk1"/>
                </a:buClr>
                <a:buSzPts val="1400"/>
                <a:buFont typeface="Calibri"/>
                <a:buChar char="●"/>
              </a:pPr>
              <a:r>
                <a:rPr lang="en-US">
                  <a:solidFill>
                    <a:schemeClr val="dk1"/>
                  </a:solidFill>
                  <a:latin typeface="Calibri"/>
                  <a:ea typeface="Calibri"/>
                  <a:cs typeface="Calibri"/>
                  <a:sym typeface="Calibri"/>
                </a:rPr>
                <a:t>Aerodynamic stall has been a contributing factor behind numerous flight disasters in the past decade.</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Stall is condition that affects both military and civilian aircraft and and, due to its relative rarity, requires accurate and timely detection to enable pilots to take decisive and timely action.</a:t>
              </a:r>
              <a:endParaRPr sz="1600">
                <a:latin typeface="Roboto"/>
                <a:ea typeface="Roboto"/>
                <a:cs typeface="Roboto"/>
                <a:sym typeface="Roboto"/>
              </a:endParaRPr>
            </a:p>
          </p:txBody>
        </p:sp>
      </p:grpSp>
      <p:grpSp>
        <p:nvGrpSpPr>
          <p:cNvPr id="149" name="Google Shape;149;ge2c85608d1_0_11"/>
          <p:cNvGrpSpPr/>
          <p:nvPr/>
        </p:nvGrpSpPr>
        <p:grpSpPr>
          <a:xfrm>
            <a:off x="113200" y="900811"/>
            <a:ext cx="4684036" cy="4643665"/>
            <a:chOff x="0" y="1189989"/>
            <a:chExt cx="3546900" cy="3482836"/>
          </a:xfrm>
        </p:grpSpPr>
        <p:sp>
          <p:nvSpPr>
            <p:cNvPr id="150" name="Google Shape;150;ge2c85608d1_0_11"/>
            <p:cNvSpPr/>
            <p:nvPr/>
          </p:nvSpPr>
          <p:spPr>
            <a:xfrm>
              <a:off x="0" y="1189989"/>
              <a:ext cx="3546900" cy="669000"/>
            </a:xfrm>
            <a:prstGeom prst="homePlate">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Problem Statement</a:t>
              </a:r>
              <a:endParaRPr sz="1900">
                <a:solidFill>
                  <a:srgbClr val="FFFFFF"/>
                </a:solidFill>
                <a:latin typeface="Roboto"/>
                <a:ea typeface="Roboto"/>
                <a:cs typeface="Roboto"/>
                <a:sym typeface="Roboto"/>
              </a:endParaRPr>
            </a:p>
          </p:txBody>
        </p:sp>
        <p:sp>
          <p:nvSpPr>
            <p:cNvPr id="151" name="Google Shape;151;ge2c85608d1_0_11"/>
            <p:cNvSpPr txBox="1"/>
            <p:nvPr/>
          </p:nvSpPr>
          <p:spPr>
            <a:xfrm>
              <a:off x="655361" y="2057125"/>
              <a:ext cx="2236200" cy="2615700"/>
            </a:xfrm>
            <a:prstGeom prst="rect">
              <a:avLst/>
            </a:prstGeom>
            <a:noFill/>
            <a:ln>
              <a:noFill/>
            </a:ln>
          </p:spPr>
          <p:txBody>
            <a:bodyPr anchorCtr="0" anchor="t" bIns="121900" lIns="121900" spcFirstLastPara="1" rIns="121900" wrap="square" tIns="121900">
              <a:noAutofit/>
            </a:bodyPr>
            <a:lstStyle/>
            <a:p>
              <a:pPr indent="-317500" lvl="0" marL="457200" rtl="0" algn="l">
                <a:spcBef>
                  <a:spcPts val="280"/>
                </a:spcBef>
                <a:spcAft>
                  <a:spcPts val="0"/>
                </a:spcAft>
                <a:buClr>
                  <a:schemeClr val="dk1"/>
                </a:buClr>
                <a:buSzPts val="1400"/>
                <a:buFont typeface="Calibri"/>
                <a:buChar char="●"/>
              </a:pPr>
              <a:r>
                <a:rPr lang="en-US">
                  <a:solidFill>
                    <a:schemeClr val="dk1"/>
                  </a:solidFill>
                  <a:latin typeface="Calibri"/>
                  <a:ea typeface="Calibri"/>
                  <a:cs typeface="Calibri"/>
                  <a:sym typeface="Calibri"/>
                </a:rPr>
                <a:t>Aerodynamic stall events are fairly rare events where influxes of turbulence reduces the flight-enabling lift force for a plane. This can lead to an airline crash.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grpSp>
      <p:grpSp>
        <p:nvGrpSpPr>
          <p:cNvPr id="152" name="Google Shape;152;ge2c85608d1_0_11"/>
          <p:cNvGrpSpPr/>
          <p:nvPr/>
        </p:nvGrpSpPr>
        <p:grpSpPr>
          <a:xfrm>
            <a:off x="4001316" y="900525"/>
            <a:ext cx="4365507" cy="4643951"/>
            <a:chOff x="2944204" y="1189775"/>
            <a:chExt cx="3305700" cy="3483050"/>
          </a:xfrm>
        </p:grpSpPr>
        <p:sp>
          <p:nvSpPr>
            <p:cNvPr id="153" name="Google Shape;153;ge2c85608d1_0_11"/>
            <p:cNvSpPr/>
            <p:nvPr/>
          </p:nvSpPr>
          <p:spPr>
            <a:xfrm>
              <a:off x="2944204" y="1189775"/>
              <a:ext cx="3305700" cy="669000"/>
            </a:xfrm>
            <a:prstGeom prst="chevron">
              <a:avLst>
                <a:gd fmla="val 50000" name="adj"/>
              </a:avLst>
            </a:prstGeom>
            <a:solidFill>
              <a:srgbClr val="B02C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Solution</a:t>
              </a:r>
              <a:endParaRPr sz="1900">
                <a:solidFill>
                  <a:srgbClr val="FFFFFF"/>
                </a:solidFill>
                <a:latin typeface="Roboto"/>
                <a:ea typeface="Roboto"/>
                <a:cs typeface="Roboto"/>
                <a:sym typeface="Roboto"/>
              </a:endParaRPr>
            </a:p>
          </p:txBody>
        </p:sp>
        <p:sp>
          <p:nvSpPr>
            <p:cNvPr id="154" name="Google Shape;154;ge2c85608d1_0_11"/>
            <p:cNvSpPr txBox="1"/>
            <p:nvPr/>
          </p:nvSpPr>
          <p:spPr>
            <a:xfrm>
              <a:off x="3478949" y="2057125"/>
              <a:ext cx="2236200" cy="2615700"/>
            </a:xfrm>
            <a:prstGeom prst="rect">
              <a:avLst/>
            </a:prstGeom>
            <a:noFill/>
            <a:ln>
              <a:noFill/>
            </a:ln>
          </p:spPr>
          <p:txBody>
            <a:bodyPr anchorCtr="0" anchor="t" bIns="121900" lIns="121900" spcFirstLastPara="1" rIns="121900" wrap="square" tIns="121900">
              <a:noAutofit/>
            </a:bodyPr>
            <a:lstStyle/>
            <a:p>
              <a:pPr indent="-317500" lvl="0" marL="457200" rtl="0" algn="l">
                <a:spcBef>
                  <a:spcPts val="280"/>
                </a:spcBef>
                <a:spcAft>
                  <a:spcPts val="0"/>
                </a:spcAft>
                <a:buClr>
                  <a:schemeClr val="dk1"/>
                </a:buClr>
                <a:buSzPts val="1400"/>
                <a:buFont typeface="Calibri"/>
                <a:buChar char="●"/>
              </a:pPr>
              <a:r>
                <a:rPr lang="en-US">
                  <a:solidFill>
                    <a:schemeClr val="dk1"/>
                  </a:solidFill>
                  <a:latin typeface="Calibri"/>
                  <a:ea typeface="Calibri"/>
                  <a:cs typeface="Calibri"/>
                  <a:sym typeface="Calibri"/>
                </a:rPr>
                <a:t>Machine learning can be used to detect </a:t>
              </a:r>
              <a:r>
                <a:rPr lang="en-US">
                  <a:solidFill>
                    <a:schemeClr val="dk1"/>
                  </a:solidFill>
                  <a:latin typeface="Calibri"/>
                  <a:ea typeface="Calibri"/>
                  <a:cs typeface="Calibri"/>
                  <a:sym typeface="Calibri"/>
                </a:rPr>
                <a:t>stall events based on conditions such as buffet, uncommanded descent and roll (among others).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A programmatic means is needed to inform pilots to take corrective action to eliminate or mitigate risk. </a:t>
              </a:r>
              <a:endParaRPr sz="1600">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e2c85608d1_0_29"/>
          <p:cNvSpPr txBox="1"/>
          <p:nvPr/>
        </p:nvSpPr>
        <p:spPr>
          <a:xfrm>
            <a:off x="307150" y="6363825"/>
            <a:ext cx="4205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Calibri"/>
                <a:ea typeface="Calibri"/>
                <a:cs typeface="Calibri"/>
                <a:sym typeface="Calibri"/>
              </a:rPr>
              <a:t>Images made by </a:t>
            </a:r>
            <a:r>
              <a:rPr lang="en-US" sz="1100" u="sng">
                <a:solidFill>
                  <a:schemeClr val="hlink"/>
                </a:solidFill>
                <a:latin typeface="Calibri"/>
                <a:ea typeface="Calibri"/>
                <a:cs typeface="Calibri"/>
                <a:sym typeface="Calibri"/>
                <a:hlinkClick r:id="rId3"/>
              </a:rPr>
              <a:t>Flat Icons</a:t>
            </a:r>
            <a:r>
              <a:rPr lang="en-US" sz="1100">
                <a:latin typeface="Calibri"/>
                <a:ea typeface="Calibri"/>
                <a:cs typeface="Calibri"/>
                <a:sym typeface="Calibri"/>
              </a:rPr>
              <a:t> from </a:t>
            </a:r>
            <a:r>
              <a:rPr lang="en-US" sz="1100" u="sng">
                <a:solidFill>
                  <a:schemeClr val="hlink"/>
                </a:solidFill>
                <a:latin typeface="Calibri"/>
                <a:ea typeface="Calibri"/>
                <a:cs typeface="Calibri"/>
                <a:sym typeface="Calibri"/>
                <a:hlinkClick r:id="rId4"/>
              </a:rPr>
              <a:t>www.flaticon.com </a:t>
            </a:r>
            <a:endParaRPr sz="1100">
              <a:latin typeface="Calibri"/>
              <a:ea typeface="Calibri"/>
              <a:cs typeface="Calibri"/>
              <a:sym typeface="Calibri"/>
            </a:endParaRPr>
          </a:p>
        </p:txBody>
      </p:sp>
      <p:grpSp>
        <p:nvGrpSpPr>
          <p:cNvPr id="161" name="Google Shape;161;ge2c85608d1_0_29"/>
          <p:cNvGrpSpPr/>
          <p:nvPr/>
        </p:nvGrpSpPr>
        <p:grpSpPr>
          <a:xfrm>
            <a:off x="1185525" y="889575"/>
            <a:ext cx="1556750" cy="1777275"/>
            <a:chOff x="936400" y="711175"/>
            <a:chExt cx="1556750" cy="1777275"/>
          </a:xfrm>
        </p:grpSpPr>
        <p:pic>
          <p:nvPicPr>
            <p:cNvPr id="162" name="Google Shape;162;ge2c85608d1_0_29"/>
            <p:cNvPicPr preferRelativeResize="0"/>
            <p:nvPr/>
          </p:nvPicPr>
          <p:blipFill>
            <a:blip r:embed="rId5">
              <a:alphaModFix/>
            </a:blip>
            <a:stretch>
              <a:fillRect/>
            </a:stretch>
          </p:blipFill>
          <p:spPr>
            <a:xfrm>
              <a:off x="936400" y="711175"/>
              <a:ext cx="1556750" cy="1556750"/>
            </a:xfrm>
            <a:prstGeom prst="rect">
              <a:avLst/>
            </a:prstGeom>
            <a:noFill/>
            <a:ln>
              <a:noFill/>
            </a:ln>
          </p:spPr>
        </p:pic>
        <p:sp>
          <p:nvSpPr>
            <p:cNvPr id="163" name="Google Shape;163;ge2c85608d1_0_29"/>
            <p:cNvSpPr txBox="1"/>
            <p:nvPr/>
          </p:nvSpPr>
          <p:spPr>
            <a:xfrm>
              <a:off x="1107875" y="2119150"/>
              <a:ext cx="121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463D37"/>
                  </a:solidFill>
                  <a:latin typeface="Calibri"/>
                  <a:ea typeface="Calibri"/>
                  <a:cs typeface="Calibri"/>
                  <a:sym typeface="Calibri"/>
                </a:rPr>
                <a:t>Plane is in flight</a:t>
              </a:r>
              <a:endParaRPr sz="1200">
                <a:solidFill>
                  <a:srgbClr val="463D37"/>
                </a:solidFill>
                <a:latin typeface="Calibri"/>
                <a:ea typeface="Calibri"/>
                <a:cs typeface="Calibri"/>
                <a:sym typeface="Calibri"/>
              </a:endParaRPr>
            </a:p>
          </p:txBody>
        </p:sp>
      </p:grpSp>
      <p:grpSp>
        <p:nvGrpSpPr>
          <p:cNvPr id="164" name="Google Shape;164;ge2c85608d1_0_29"/>
          <p:cNvGrpSpPr/>
          <p:nvPr/>
        </p:nvGrpSpPr>
        <p:grpSpPr>
          <a:xfrm>
            <a:off x="3823450" y="1291100"/>
            <a:ext cx="1610700" cy="1600250"/>
            <a:chOff x="2987625" y="1138700"/>
            <a:chExt cx="1610700" cy="1600250"/>
          </a:xfrm>
        </p:grpSpPr>
        <p:pic>
          <p:nvPicPr>
            <p:cNvPr id="165" name="Google Shape;165;ge2c85608d1_0_29"/>
            <p:cNvPicPr preferRelativeResize="0"/>
            <p:nvPr/>
          </p:nvPicPr>
          <p:blipFill>
            <a:blip r:embed="rId6">
              <a:alphaModFix/>
            </a:blip>
            <a:stretch>
              <a:fillRect/>
            </a:stretch>
          </p:blipFill>
          <p:spPr>
            <a:xfrm>
              <a:off x="3305850" y="1138700"/>
              <a:ext cx="974225" cy="974225"/>
            </a:xfrm>
            <a:prstGeom prst="rect">
              <a:avLst/>
            </a:prstGeom>
            <a:noFill/>
            <a:ln>
              <a:noFill/>
            </a:ln>
          </p:spPr>
        </p:pic>
        <p:sp>
          <p:nvSpPr>
            <p:cNvPr id="166" name="Google Shape;166;ge2c85608d1_0_29"/>
            <p:cNvSpPr txBox="1"/>
            <p:nvPr/>
          </p:nvSpPr>
          <p:spPr>
            <a:xfrm>
              <a:off x="2987625" y="2184850"/>
              <a:ext cx="1610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rgbClr val="463D37"/>
                  </a:solidFill>
                  <a:latin typeface="Calibri"/>
                  <a:ea typeface="Calibri"/>
                  <a:cs typeface="Calibri"/>
                  <a:sym typeface="Calibri"/>
                </a:rPr>
                <a:t>All controls look good. </a:t>
              </a:r>
              <a:endParaRPr sz="1200">
                <a:solidFill>
                  <a:srgbClr val="463D37"/>
                </a:solidFill>
                <a:latin typeface="Calibri"/>
                <a:ea typeface="Calibri"/>
                <a:cs typeface="Calibri"/>
                <a:sym typeface="Calibri"/>
              </a:endParaRPr>
            </a:p>
            <a:p>
              <a:pPr indent="0" lvl="0" marL="0" rtl="0" algn="ctr">
                <a:spcBef>
                  <a:spcPts val="0"/>
                </a:spcBef>
                <a:spcAft>
                  <a:spcPts val="0"/>
                </a:spcAft>
                <a:buNone/>
              </a:pPr>
              <a:r>
                <a:rPr lang="en-US" sz="1200">
                  <a:solidFill>
                    <a:srgbClr val="463D37"/>
                  </a:solidFill>
                  <a:latin typeface="Calibri"/>
                  <a:ea typeface="Calibri"/>
                  <a:cs typeface="Calibri"/>
                  <a:sym typeface="Calibri"/>
                </a:rPr>
                <a:t>Pilots are relaxed</a:t>
              </a:r>
              <a:endParaRPr sz="1200">
                <a:solidFill>
                  <a:srgbClr val="463D37"/>
                </a:solidFill>
                <a:latin typeface="Calibri"/>
                <a:ea typeface="Calibri"/>
                <a:cs typeface="Calibri"/>
                <a:sym typeface="Calibri"/>
              </a:endParaRPr>
            </a:p>
          </p:txBody>
        </p:sp>
      </p:grpSp>
      <p:grpSp>
        <p:nvGrpSpPr>
          <p:cNvPr id="167" name="Google Shape;167;ge2c85608d1_0_29"/>
          <p:cNvGrpSpPr/>
          <p:nvPr/>
        </p:nvGrpSpPr>
        <p:grpSpPr>
          <a:xfrm>
            <a:off x="6515337" y="1066499"/>
            <a:ext cx="1610700" cy="1824851"/>
            <a:chOff x="5546287" y="914099"/>
            <a:chExt cx="1610700" cy="1824851"/>
          </a:xfrm>
        </p:grpSpPr>
        <p:pic>
          <p:nvPicPr>
            <p:cNvPr id="168" name="Google Shape;168;ge2c85608d1_0_29"/>
            <p:cNvPicPr preferRelativeResize="0"/>
            <p:nvPr/>
          </p:nvPicPr>
          <p:blipFill>
            <a:blip r:embed="rId7">
              <a:alphaModFix/>
            </a:blip>
            <a:stretch>
              <a:fillRect/>
            </a:stretch>
          </p:blipFill>
          <p:spPr>
            <a:xfrm>
              <a:off x="5639924" y="914099"/>
              <a:ext cx="1423425" cy="1423425"/>
            </a:xfrm>
            <a:prstGeom prst="rect">
              <a:avLst/>
            </a:prstGeom>
            <a:noFill/>
            <a:ln>
              <a:noFill/>
            </a:ln>
          </p:spPr>
        </p:pic>
        <p:sp>
          <p:nvSpPr>
            <p:cNvPr id="169" name="Google Shape;169;ge2c85608d1_0_29"/>
            <p:cNvSpPr txBox="1"/>
            <p:nvPr/>
          </p:nvSpPr>
          <p:spPr>
            <a:xfrm>
              <a:off x="5546287" y="2184850"/>
              <a:ext cx="1610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rgbClr val="463D37"/>
                  </a:solidFill>
                  <a:latin typeface="Calibri"/>
                  <a:ea typeface="Calibri"/>
                  <a:cs typeface="Calibri"/>
                  <a:sym typeface="Calibri"/>
                </a:rPr>
                <a:t>Onset of buffet. No worry to pilots </a:t>
              </a:r>
              <a:endParaRPr sz="1200">
                <a:solidFill>
                  <a:srgbClr val="463D37"/>
                </a:solidFill>
                <a:latin typeface="Calibri"/>
                <a:ea typeface="Calibri"/>
                <a:cs typeface="Calibri"/>
                <a:sym typeface="Calibri"/>
              </a:endParaRPr>
            </a:p>
          </p:txBody>
        </p:sp>
      </p:grpSp>
      <p:grpSp>
        <p:nvGrpSpPr>
          <p:cNvPr id="170" name="Google Shape;170;ge2c85608d1_0_29"/>
          <p:cNvGrpSpPr/>
          <p:nvPr/>
        </p:nvGrpSpPr>
        <p:grpSpPr>
          <a:xfrm>
            <a:off x="9207212" y="1364630"/>
            <a:ext cx="1610700" cy="1453195"/>
            <a:chOff x="8183587" y="1201330"/>
            <a:chExt cx="1610700" cy="1453195"/>
          </a:xfrm>
        </p:grpSpPr>
        <p:pic>
          <p:nvPicPr>
            <p:cNvPr id="171" name="Google Shape;171;ge2c85608d1_0_29"/>
            <p:cNvPicPr preferRelativeResize="0"/>
            <p:nvPr/>
          </p:nvPicPr>
          <p:blipFill>
            <a:blip r:embed="rId8">
              <a:alphaModFix/>
            </a:blip>
            <a:stretch>
              <a:fillRect/>
            </a:stretch>
          </p:blipFill>
          <p:spPr>
            <a:xfrm>
              <a:off x="8406125" y="1201330"/>
              <a:ext cx="1165600" cy="1165626"/>
            </a:xfrm>
            <a:prstGeom prst="rect">
              <a:avLst/>
            </a:prstGeom>
            <a:noFill/>
            <a:ln>
              <a:noFill/>
            </a:ln>
          </p:spPr>
        </p:pic>
        <p:sp>
          <p:nvSpPr>
            <p:cNvPr id="172" name="Google Shape;172;ge2c85608d1_0_29"/>
            <p:cNvSpPr txBox="1"/>
            <p:nvPr/>
          </p:nvSpPr>
          <p:spPr>
            <a:xfrm>
              <a:off x="8183587" y="2285225"/>
              <a:ext cx="1610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rgbClr val="463D37"/>
                  </a:solidFill>
                  <a:latin typeface="Calibri"/>
                  <a:ea typeface="Calibri"/>
                  <a:cs typeface="Calibri"/>
                  <a:sym typeface="Calibri"/>
                </a:rPr>
                <a:t>Onset of stall begins</a:t>
              </a:r>
              <a:endParaRPr sz="1200">
                <a:solidFill>
                  <a:srgbClr val="463D37"/>
                </a:solidFill>
                <a:latin typeface="Calibri"/>
                <a:ea typeface="Calibri"/>
                <a:cs typeface="Calibri"/>
                <a:sym typeface="Calibri"/>
              </a:endParaRPr>
            </a:p>
          </p:txBody>
        </p:sp>
      </p:grpSp>
      <p:grpSp>
        <p:nvGrpSpPr>
          <p:cNvPr id="173" name="Google Shape;173;ge2c85608d1_0_29"/>
          <p:cNvGrpSpPr/>
          <p:nvPr/>
        </p:nvGrpSpPr>
        <p:grpSpPr>
          <a:xfrm>
            <a:off x="1158550" y="3419675"/>
            <a:ext cx="1610700" cy="2618300"/>
            <a:chOff x="1006150" y="3419675"/>
            <a:chExt cx="1610700" cy="2618300"/>
          </a:xfrm>
        </p:grpSpPr>
        <p:pic>
          <p:nvPicPr>
            <p:cNvPr id="174" name="Google Shape;174;ge2c85608d1_0_29"/>
            <p:cNvPicPr preferRelativeResize="0"/>
            <p:nvPr/>
          </p:nvPicPr>
          <p:blipFill>
            <a:blip r:embed="rId9">
              <a:alphaModFix/>
            </a:blip>
            <a:stretch>
              <a:fillRect/>
            </a:stretch>
          </p:blipFill>
          <p:spPr>
            <a:xfrm>
              <a:off x="1281775" y="3419675"/>
              <a:ext cx="1030400" cy="1030400"/>
            </a:xfrm>
            <a:prstGeom prst="rect">
              <a:avLst/>
            </a:prstGeom>
            <a:noFill/>
            <a:ln>
              <a:noFill/>
            </a:ln>
          </p:spPr>
        </p:pic>
        <p:pic>
          <p:nvPicPr>
            <p:cNvPr id="175" name="Google Shape;175;ge2c85608d1_0_29"/>
            <p:cNvPicPr preferRelativeResize="0"/>
            <p:nvPr/>
          </p:nvPicPr>
          <p:blipFill>
            <a:blip r:embed="rId10">
              <a:alphaModFix/>
            </a:blip>
            <a:stretch>
              <a:fillRect/>
            </a:stretch>
          </p:blipFill>
          <p:spPr>
            <a:xfrm>
              <a:off x="1372484" y="4450075"/>
              <a:ext cx="848975" cy="848993"/>
            </a:xfrm>
            <a:prstGeom prst="rect">
              <a:avLst/>
            </a:prstGeom>
            <a:noFill/>
            <a:ln>
              <a:noFill/>
            </a:ln>
          </p:spPr>
        </p:pic>
        <p:sp>
          <p:nvSpPr>
            <p:cNvPr id="176" name="Google Shape;176;ge2c85608d1_0_29"/>
            <p:cNvSpPr txBox="1"/>
            <p:nvPr/>
          </p:nvSpPr>
          <p:spPr>
            <a:xfrm>
              <a:off x="1006150" y="5299075"/>
              <a:ext cx="1610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rgbClr val="463D37"/>
                  </a:solidFill>
                  <a:latin typeface="Calibri"/>
                  <a:ea typeface="Calibri"/>
                  <a:cs typeface="Calibri"/>
                  <a:sym typeface="Calibri"/>
                </a:rPr>
                <a:t>Algorithm is triggered and stall is event is detected</a:t>
              </a:r>
              <a:endParaRPr sz="1200">
                <a:solidFill>
                  <a:srgbClr val="463D37"/>
                </a:solidFill>
                <a:latin typeface="Calibri"/>
                <a:ea typeface="Calibri"/>
                <a:cs typeface="Calibri"/>
                <a:sym typeface="Calibri"/>
              </a:endParaRPr>
            </a:p>
          </p:txBody>
        </p:sp>
      </p:grpSp>
      <p:grpSp>
        <p:nvGrpSpPr>
          <p:cNvPr id="177" name="Google Shape;177;ge2c85608d1_0_29"/>
          <p:cNvGrpSpPr/>
          <p:nvPr/>
        </p:nvGrpSpPr>
        <p:grpSpPr>
          <a:xfrm>
            <a:off x="3823437" y="3343475"/>
            <a:ext cx="1610700" cy="2674450"/>
            <a:chOff x="3671037" y="3343475"/>
            <a:chExt cx="1610700" cy="2674450"/>
          </a:xfrm>
        </p:grpSpPr>
        <p:pic>
          <p:nvPicPr>
            <p:cNvPr id="178" name="Google Shape;178;ge2c85608d1_0_29"/>
            <p:cNvPicPr preferRelativeResize="0"/>
            <p:nvPr/>
          </p:nvPicPr>
          <p:blipFill>
            <a:blip r:embed="rId11">
              <a:alphaModFix/>
            </a:blip>
            <a:stretch>
              <a:fillRect/>
            </a:stretch>
          </p:blipFill>
          <p:spPr>
            <a:xfrm>
              <a:off x="4051900" y="4373875"/>
              <a:ext cx="848975" cy="848975"/>
            </a:xfrm>
            <a:prstGeom prst="rect">
              <a:avLst/>
            </a:prstGeom>
            <a:noFill/>
            <a:ln>
              <a:noFill/>
            </a:ln>
          </p:spPr>
        </p:pic>
        <p:pic>
          <p:nvPicPr>
            <p:cNvPr id="179" name="Google Shape;179;ge2c85608d1_0_29"/>
            <p:cNvPicPr preferRelativeResize="0"/>
            <p:nvPr/>
          </p:nvPicPr>
          <p:blipFill>
            <a:blip r:embed="rId6">
              <a:alphaModFix/>
            </a:blip>
            <a:stretch>
              <a:fillRect/>
            </a:stretch>
          </p:blipFill>
          <p:spPr>
            <a:xfrm>
              <a:off x="3989288" y="3343475"/>
              <a:ext cx="974225" cy="974225"/>
            </a:xfrm>
            <a:prstGeom prst="rect">
              <a:avLst/>
            </a:prstGeom>
            <a:noFill/>
            <a:ln>
              <a:noFill/>
            </a:ln>
          </p:spPr>
        </p:pic>
        <p:sp>
          <p:nvSpPr>
            <p:cNvPr id="180" name="Google Shape;180;ge2c85608d1_0_29"/>
            <p:cNvSpPr txBox="1"/>
            <p:nvPr/>
          </p:nvSpPr>
          <p:spPr>
            <a:xfrm>
              <a:off x="3671037" y="5279025"/>
              <a:ext cx="1610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rgbClr val="463D37"/>
                  </a:solidFill>
                  <a:latin typeface="Calibri"/>
                  <a:ea typeface="Calibri"/>
                  <a:cs typeface="Calibri"/>
                  <a:sym typeface="Calibri"/>
                </a:rPr>
                <a:t>Stall event triggers notification that is </a:t>
              </a:r>
              <a:r>
                <a:rPr lang="en-US" sz="1200">
                  <a:solidFill>
                    <a:srgbClr val="463D37"/>
                  </a:solidFill>
                  <a:latin typeface="Calibri"/>
                  <a:ea typeface="Calibri"/>
                  <a:cs typeface="Calibri"/>
                  <a:sym typeface="Calibri"/>
                </a:rPr>
                <a:t>broadcast to pilot</a:t>
              </a:r>
              <a:endParaRPr sz="1200">
                <a:solidFill>
                  <a:srgbClr val="463D37"/>
                </a:solidFill>
                <a:latin typeface="Calibri"/>
                <a:ea typeface="Calibri"/>
                <a:cs typeface="Calibri"/>
                <a:sym typeface="Calibri"/>
              </a:endParaRPr>
            </a:p>
          </p:txBody>
        </p:sp>
      </p:grpSp>
      <p:grpSp>
        <p:nvGrpSpPr>
          <p:cNvPr id="181" name="Google Shape;181;ge2c85608d1_0_29"/>
          <p:cNvGrpSpPr/>
          <p:nvPr/>
        </p:nvGrpSpPr>
        <p:grpSpPr>
          <a:xfrm>
            <a:off x="6515325" y="3409050"/>
            <a:ext cx="1628600" cy="2695700"/>
            <a:chOff x="6428375" y="3601100"/>
            <a:chExt cx="1628600" cy="2695700"/>
          </a:xfrm>
        </p:grpSpPr>
        <p:pic>
          <p:nvPicPr>
            <p:cNvPr id="182" name="Google Shape;182;ge2c85608d1_0_29"/>
            <p:cNvPicPr preferRelativeResize="0"/>
            <p:nvPr/>
          </p:nvPicPr>
          <p:blipFill>
            <a:blip r:embed="rId12">
              <a:alphaModFix/>
            </a:blip>
            <a:stretch>
              <a:fillRect/>
            </a:stretch>
          </p:blipFill>
          <p:spPr>
            <a:xfrm>
              <a:off x="6428375" y="3601100"/>
              <a:ext cx="848975" cy="848975"/>
            </a:xfrm>
            <a:prstGeom prst="rect">
              <a:avLst/>
            </a:prstGeom>
            <a:noFill/>
            <a:ln>
              <a:noFill/>
            </a:ln>
          </p:spPr>
        </p:pic>
        <p:pic>
          <p:nvPicPr>
            <p:cNvPr id="183" name="Google Shape;183;ge2c85608d1_0_29"/>
            <p:cNvPicPr preferRelativeResize="0"/>
            <p:nvPr/>
          </p:nvPicPr>
          <p:blipFill>
            <a:blip r:embed="rId8">
              <a:alphaModFix/>
            </a:blip>
            <a:stretch>
              <a:fillRect/>
            </a:stretch>
          </p:blipFill>
          <p:spPr>
            <a:xfrm>
              <a:off x="6428376" y="4450075"/>
              <a:ext cx="848975" cy="849000"/>
            </a:xfrm>
            <a:prstGeom prst="rect">
              <a:avLst/>
            </a:prstGeom>
            <a:noFill/>
            <a:ln>
              <a:noFill/>
            </a:ln>
          </p:spPr>
        </p:pic>
        <p:pic>
          <p:nvPicPr>
            <p:cNvPr id="184" name="Google Shape;184;ge2c85608d1_0_29"/>
            <p:cNvPicPr preferRelativeResize="0"/>
            <p:nvPr/>
          </p:nvPicPr>
          <p:blipFill>
            <a:blip r:embed="rId12">
              <a:alphaModFix/>
            </a:blip>
            <a:stretch>
              <a:fillRect/>
            </a:stretch>
          </p:blipFill>
          <p:spPr>
            <a:xfrm>
              <a:off x="7208000" y="4524412"/>
              <a:ext cx="848975" cy="848975"/>
            </a:xfrm>
            <a:prstGeom prst="rect">
              <a:avLst/>
            </a:prstGeom>
            <a:noFill/>
            <a:ln>
              <a:noFill/>
            </a:ln>
          </p:spPr>
        </p:pic>
        <p:sp>
          <p:nvSpPr>
            <p:cNvPr id="185" name="Google Shape;185;ge2c85608d1_0_29"/>
            <p:cNvSpPr txBox="1"/>
            <p:nvPr/>
          </p:nvSpPr>
          <p:spPr>
            <a:xfrm>
              <a:off x="6428387" y="5373400"/>
              <a:ext cx="16107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rgbClr val="463D37"/>
                  </a:solidFill>
                  <a:latin typeface="Calibri"/>
                  <a:ea typeface="Calibri"/>
                  <a:cs typeface="Calibri"/>
                  <a:sym typeface="Calibri"/>
                </a:rPr>
                <a:t>Pilots take </a:t>
              </a:r>
              <a:r>
                <a:rPr lang="en-US" sz="1200">
                  <a:solidFill>
                    <a:srgbClr val="463D37"/>
                  </a:solidFill>
                  <a:latin typeface="Calibri"/>
                  <a:ea typeface="Calibri"/>
                  <a:cs typeface="Calibri"/>
                  <a:sym typeface="Calibri"/>
                </a:rPr>
                <a:t>appropriate</a:t>
              </a:r>
              <a:r>
                <a:rPr lang="en-US" sz="1200">
                  <a:solidFill>
                    <a:srgbClr val="463D37"/>
                  </a:solidFill>
                  <a:latin typeface="Calibri"/>
                  <a:ea typeface="Calibri"/>
                  <a:cs typeface="Calibri"/>
                  <a:sym typeface="Calibri"/>
                </a:rPr>
                <a:t> action to avoid stall (either applying thrust or diving) </a:t>
              </a:r>
              <a:endParaRPr sz="1200">
                <a:solidFill>
                  <a:srgbClr val="463D37"/>
                </a:solidFill>
                <a:latin typeface="Calibri"/>
                <a:ea typeface="Calibri"/>
                <a:cs typeface="Calibri"/>
                <a:sym typeface="Calibri"/>
              </a:endParaRPr>
            </a:p>
          </p:txBody>
        </p:sp>
      </p:grpSp>
      <p:grpSp>
        <p:nvGrpSpPr>
          <p:cNvPr id="186" name="Google Shape;186;ge2c85608d1_0_29"/>
          <p:cNvGrpSpPr/>
          <p:nvPr/>
        </p:nvGrpSpPr>
        <p:grpSpPr>
          <a:xfrm>
            <a:off x="9225125" y="3626025"/>
            <a:ext cx="1610700" cy="2109325"/>
            <a:chOff x="9507400" y="3743850"/>
            <a:chExt cx="1610700" cy="2109325"/>
          </a:xfrm>
        </p:grpSpPr>
        <p:pic>
          <p:nvPicPr>
            <p:cNvPr id="187" name="Google Shape;187;ge2c85608d1_0_29"/>
            <p:cNvPicPr preferRelativeResize="0"/>
            <p:nvPr/>
          </p:nvPicPr>
          <p:blipFill>
            <a:blip r:embed="rId13">
              <a:alphaModFix/>
            </a:blip>
            <a:stretch>
              <a:fillRect/>
            </a:stretch>
          </p:blipFill>
          <p:spPr>
            <a:xfrm>
              <a:off x="9649749" y="3743850"/>
              <a:ext cx="1325975" cy="1325975"/>
            </a:xfrm>
            <a:prstGeom prst="rect">
              <a:avLst/>
            </a:prstGeom>
            <a:noFill/>
            <a:ln>
              <a:noFill/>
            </a:ln>
          </p:spPr>
        </p:pic>
        <p:sp>
          <p:nvSpPr>
            <p:cNvPr id="188" name="Google Shape;188;ge2c85608d1_0_29"/>
            <p:cNvSpPr txBox="1"/>
            <p:nvPr/>
          </p:nvSpPr>
          <p:spPr>
            <a:xfrm>
              <a:off x="9507400" y="5299075"/>
              <a:ext cx="1610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rgbClr val="463D37"/>
                  </a:solidFill>
                  <a:latin typeface="Calibri"/>
                  <a:ea typeface="Calibri"/>
                  <a:cs typeface="Calibri"/>
                  <a:sym typeface="Calibri"/>
                </a:rPr>
                <a:t>Stall event avoided. Plane is still in flight </a:t>
              </a:r>
              <a:endParaRPr sz="1200">
                <a:solidFill>
                  <a:srgbClr val="463D37"/>
                </a:solidFill>
                <a:latin typeface="Calibri"/>
                <a:ea typeface="Calibri"/>
                <a:cs typeface="Calibri"/>
                <a:sym typeface="Calibri"/>
              </a:endParaRPr>
            </a:p>
          </p:txBody>
        </p:sp>
      </p:grpSp>
      <p:sp>
        <p:nvSpPr>
          <p:cNvPr id="189" name="Google Shape;189;ge2c85608d1_0_29"/>
          <p:cNvSpPr txBox="1"/>
          <p:nvPr/>
        </p:nvSpPr>
        <p:spPr>
          <a:xfrm>
            <a:off x="94350" y="148600"/>
            <a:ext cx="11715900" cy="507900"/>
          </a:xfrm>
          <a:prstGeom prst="rect">
            <a:avLst/>
          </a:prstGeom>
          <a:noFill/>
          <a:ln>
            <a:noFill/>
          </a:ln>
        </p:spPr>
        <p:txBody>
          <a:bodyPr anchorCtr="0" anchor="t" bIns="91425" lIns="91425" spcFirstLastPara="1" rIns="91425" wrap="square" tIns="91425">
            <a:spAutoFit/>
          </a:bodyPr>
          <a:lstStyle/>
          <a:p>
            <a:pPr indent="0" lvl="0" marL="0" rtl="0" algn="ctr">
              <a:spcBef>
                <a:spcPts val="280"/>
              </a:spcBef>
              <a:spcAft>
                <a:spcPts val="0"/>
              </a:spcAft>
              <a:buNone/>
            </a:pPr>
            <a:r>
              <a:rPr b="1" lang="en-US" sz="2100">
                <a:solidFill>
                  <a:schemeClr val="dk1"/>
                </a:solidFill>
                <a:latin typeface="Calibri"/>
                <a:ea typeface="Calibri"/>
                <a:cs typeface="Calibri"/>
                <a:sym typeface="Calibri"/>
              </a:rPr>
              <a:t>Storyboard </a:t>
            </a:r>
            <a:r>
              <a:rPr lang="en-US" sz="2100">
                <a:solidFill>
                  <a:schemeClr val="dk1"/>
                </a:solidFill>
                <a:latin typeface="Calibri"/>
                <a:ea typeface="Calibri"/>
                <a:cs typeface="Calibri"/>
                <a:sym typeface="Calibri"/>
              </a:rPr>
              <a:t>- How would our end state solution work? </a:t>
            </a:r>
            <a:endParaRPr sz="21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7"/>
          <p:cNvSpPr txBox="1"/>
          <p:nvPr>
            <p:ph idx="1" type="body"/>
          </p:nvPr>
        </p:nvSpPr>
        <p:spPr>
          <a:xfrm>
            <a:off x="406400" y="381000"/>
            <a:ext cx="10769600" cy="228600"/>
          </a:xfrm>
          <a:prstGeom prst="rect">
            <a:avLst/>
          </a:prstGeom>
          <a:solidFill>
            <a:srgbClr val="D05F14"/>
          </a:solidFill>
          <a:ln>
            <a:noFill/>
          </a:ln>
        </p:spPr>
        <p:txBody>
          <a:bodyPr anchorCtr="0" anchor="t" bIns="0" lIns="91425" spcFirstLastPara="1" rIns="91425" wrap="square" tIns="0">
            <a:noAutofit/>
          </a:bodyPr>
          <a:lstStyle/>
          <a:p>
            <a:pPr indent="0" lvl="0" marL="0" rtl="0" algn="l">
              <a:lnSpc>
                <a:spcPct val="100000"/>
              </a:lnSpc>
              <a:spcBef>
                <a:spcPts val="0"/>
              </a:spcBef>
              <a:spcAft>
                <a:spcPts val="0"/>
              </a:spcAft>
              <a:buSzPts val="1400"/>
              <a:buNone/>
            </a:pPr>
            <a:r>
              <a:rPr lang="en-US"/>
              <a:t>TEAM MACHINE – PROJECT SCHEDULE</a:t>
            </a:r>
            <a:endParaRPr/>
          </a:p>
        </p:txBody>
      </p:sp>
      <p:pic>
        <p:nvPicPr>
          <p:cNvPr id="195" name="Google Shape;195;p7"/>
          <p:cNvPicPr preferRelativeResize="0"/>
          <p:nvPr/>
        </p:nvPicPr>
        <p:blipFill rotWithShape="1">
          <a:blip r:embed="rId3">
            <a:alphaModFix/>
          </a:blip>
          <a:srcRect b="0" l="0" r="0" t="0"/>
          <a:stretch/>
        </p:blipFill>
        <p:spPr>
          <a:xfrm>
            <a:off x="152400" y="831575"/>
            <a:ext cx="11625474" cy="5715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8"/>
          <p:cNvSpPr txBox="1"/>
          <p:nvPr>
            <p:ph idx="1" type="body"/>
          </p:nvPr>
        </p:nvSpPr>
        <p:spPr>
          <a:xfrm>
            <a:off x="406400" y="381000"/>
            <a:ext cx="10769600" cy="228600"/>
          </a:xfrm>
          <a:prstGeom prst="rect">
            <a:avLst/>
          </a:prstGeom>
          <a:solidFill>
            <a:srgbClr val="D05F14"/>
          </a:solidFill>
          <a:ln>
            <a:noFill/>
          </a:ln>
        </p:spPr>
        <p:txBody>
          <a:bodyPr anchorCtr="0" anchor="t" bIns="0" lIns="91425" spcFirstLastPara="1" rIns="91425" wrap="square" tIns="0">
            <a:noAutofit/>
          </a:bodyPr>
          <a:lstStyle/>
          <a:p>
            <a:pPr indent="0" lvl="0" marL="0" rtl="0" algn="l">
              <a:lnSpc>
                <a:spcPct val="100000"/>
              </a:lnSpc>
              <a:spcBef>
                <a:spcPts val="0"/>
              </a:spcBef>
              <a:spcAft>
                <a:spcPts val="0"/>
              </a:spcAft>
              <a:buSzPts val="1400"/>
              <a:buNone/>
            </a:pPr>
            <a:r>
              <a:rPr lang="en-US"/>
              <a:t>TEAM MACHINE – RISKS AND PLANNED MITIGATIONS</a:t>
            </a:r>
            <a:endParaRPr/>
          </a:p>
        </p:txBody>
      </p:sp>
      <p:pic>
        <p:nvPicPr>
          <p:cNvPr id="201" name="Google Shape;201;p8"/>
          <p:cNvPicPr preferRelativeResize="0"/>
          <p:nvPr/>
        </p:nvPicPr>
        <p:blipFill>
          <a:blip r:embed="rId3">
            <a:alphaModFix/>
          </a:blip>
          <a:stretch>
            <a:fillRect/>
          </a:stretch>
        </p:blipFill>
        <p:spPr>
          <a:xfrm>
            <a:off x="406400" y="1059225"/>
            <a:ext cx="10769600" cy="2468040"/>
          </a:xfrm>
          <a:prstGeom prst="rect">
            <a:avLst/>
          </a:prstGeom>
          <a:noFill/>
          <a:ln>
            <a:noFill/>
          </a:ln>
        </p:spPr>
      </p:pic>
      <p:pic>
        <p:nvPicPr>
          <p:cNvPr id="202" name="Google Shape;202;p8"/>
          <p:cNvPicPr preferRelativeResize="0"/>
          <p:nvPr/>
        </p:nvPicPr>
        <p:blipFill>
          <a:blip r:embed="rId4">
            <a:alphaModFix/>
          </a:blip>
          <a:stretch>
            <a:fillRect/>
          </a:stretch>
        </p:blipFill>
        <p:spPr>
          <a:xfrm>
            <a:off x="542850" y="3639639"/>
            <a:ext cx="2589845" cy="3025935"/>
          </a:xfrm>
          <a:prstGeom prst="rect">
            <a:avLst/>
          </a:prstGeom>
          <a:noFill/>
          <a:ln>
            <a:noFill/>
          </a:ln>
        </p:spPr>
      </p:pic>
      <p:pic>
        <p:nvPicPr>
          <p:cNvPr id="203" name="Google Shape;203;p8"/>
          <p:cNvPicPr preferRelativeResize="0"/>
          <p:nvPr/>
        </p:nvPicPr>
        <p:blipFill>
          <a:blip r:embed="rId5">
            <a:alphaModFix/>
          </a:blip>
          <a:stretch>
            <a:fillRect/>
          </a:stretch>
        </p:blipFill>
        <p:spPr>
          <a:xfrm>
            <a:off x="4426395" y="3639639"/>
            <a:ext cx="2600325" cy="1819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e4af3dd2e7_0_9"/>
          <p:cNvSpPr txBox="1"/>
          <p:nvPr>
            <p:ph idx="1" type="body"/>
          </p:nvPr>
        </p:nvSpPr>
        <p:spPr>
          <a:xfrm>
            <a:off x="406400" y="381000"/>
            <a:ext cx="10769700" cy="228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US"/>
              <a:t>Dataset - Simulated Synthetic Flight Data</a:t>
            </a:r>
            <a:endParaRPr/>
          </a:p>
        </p:txBody>
      </p:sp>
      <p:sp>
        <p:nvSpPr>
          <p:cNvPr id="210" name="Google Shape;210;ge4af3dd2e7_0_9"/>
          <p:cNvSpPr txBox="1"/>
          <p:nvPr>
            <p:ph idx="2" type="body"/>
          </p:nvPr>
        </p:nvSpPr>
        <p:spPr>
          <a:xfrm>
            <a:off x="406400" y="745425"/>
            <a:ext cx="11056800" cy="5350500"/>
          </a:xfrm>
          <a:prstGeom prst="rect">
            <a:avLst/>
          </a:prstGeom>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i="1" lang="en-US"/>
              <a:t>Aviation data is oftentimes tightly regulated and not easily accessible. For the purposes of this project, synthetic data will be generated using parameters and guidelines provided by subject matter experts (SMEs) in this domain. </a:t>
            </a:r>
            <a:endParaRPr i="1"/>
          </a:p>
          <a:p>
            <a:pPr indent="0" lvl="0" marL="0" rtl="0" algn="l">
              <a:lnSpc>
                <a:spcPct val="107916"/>
              </a:lnSpc>
              <a:spcBef>
                <a:spcPts val="700"/>
              </a:spcBef>
              <a:spcAft>
                <a:spcPts val="0"/>
              </a:spcAft>
              <a:buNone/>
            </a:pPr>
            <a:r>
              <a:t/>
            </a:r>
            <a:endParaRPr>
              <a:solidFill>
                <a:srgbClr val="2E75B5"/>
              </a:solidFill>
            </a:endParaRPr>
          </a:p>
          <a:p>
            <a:pPr indent="0" lvl="0" marL="0" rtl="0" algn="l">
              <a:lnSpc>
                <a:spcPct val="107916"/>
              </a:lnSpc>
              <a:spcBef>
                <a:spcPts val="200"/>
              </a:spcBef>
              <a:spcAft>
                <a:spcPts val="0"/>
              </a:spcAft>
              <a:buNone/>
            </a:pPr>
            <a:r>
              <a:rPr b="1" lang="en-US"/>
              <a:t>Data Assessment:</a:t>
            </a:r>
            <a:endParaRPr b="1"/>
          </a:p>
          <a:p>
            <a:pPr indent="-342900" lvl="0" marL="457200" rtl="0" algn="l">
              <a:lnSpc>
                <a:spcPct val="120000"/>
              </a:lnSpc>
              <a:spcBef>
                <a:spcPts val="0"/>
              </a:spcBef>
              <a:spcAft>
                <a:spcPts val="0"/>
              </a:spcAft>
              <a:buClr>
                <a:srgbClr val="00000A"/>
              </a:buClr>
              <a:buSzPts val="1800"/>
              <a:buFont typeface="Noto Sans Symbols"/>
              <a:buChar char="●"/>
            </a:pPr>
            <a:r>
              <a:rPr lang="en-US">
                <a:solidFill>
                  <a:srgbClr val="00000A"/>
                </a:solidFill>
              </a:rPr>
              <a:t>Completeness: Our dataset has no null values and every row is populated with a value</a:t>
            </a:r>
            <a:endParaRPr>
              <a:solidFill>
                <a:srgbClr val="00000A"/>
              </a:solidFill>
            </a:endParaRPr>
          </a:p>
          <a:p>
            <a:pPr indent="-342900" lvl="0" marL="457200" rtl="0" algn="l">
              <a:lnSpc>
                <a:spcPct val="120000"/>
              </a:lnSpc>
              <a:spcBef>
                <a:spcPts val="700"/>
              </a:spcBef>
              <a:spcAft>
                <a:spcPts val="0"/>
              </a:spcAft>
              <a:buClr>
                <a:srgbClr val="00000A"/>
              </a:buClr>
              <a:buSzPts val="1800"/>
              <a:buFont typeface="Noto Sans Symbols"/>
              <a:buChar char="●"/>
            </a:pPr>
            <a:r>
              <a:rPr lang="en-US">
                <a:solidFill>
                  <a:srgbClr val="00000A"/>
                </a:solidFill>
              </a:rPr>
              <a:t>Uniqueness: They are not all unique, by nature of using randomly distributed normal variables we will expect to have some duplicate values in some of our records.</a:t>
            </a:r>
            <a:endParaRPr>
              <a:solidFill>
                <a:srgbClr val="00000A"/>
              </a:solidFill>
            </a:endParaRPr>
          </a:p>
          <a:p>
            <a:pPr indent="-342900" lvl="0" marL="457200" rtl="0" algn="l">
              <a:lnSpc>
                <a:spcPct val="120000"/>
              </a:lnSpc>
              <a:spcBef>
                <a:spcPts val="700"/>
              </a:spcBef>
              <a:spcAft>
                <a:spcPts val="0"/>
              </a:spcAft>
              <a:buClr>
                <a:srgbClr val="00000A"/>
              </a:buClr>
              <a:buSzPts val="1800"/>
              <a:buFont typeface="Noto Sans Symbols"/>
              <a:buChar char="●"/>
            </a:pPr>
            <a:r>
              <a:rPr lang="en-US">
                <a:solidFill>
                  <a:srgbClr val="00000A"/>
                </a:solidFill>
              </a:rPr>
              <a:t>Accuracy: All data values in our dataset are based on calculations and documentation provided to us by Dr. Sherry (SME). They are all consistent, unambiguous, and therefore, correct.</a:t>
            </a:r>
            <a:endParaRPr>
              <a:solidFill>
                <a:srgbClr val="00000A"/>
              </a:solidFill>
            </a:endParaRPr>
          </a:p>
          <a:p>
            <a:pPr indent="-342900" lvl="0" marL="457200" rtl="0" algn="l">
              <a:lnSpc>
                <a:spcPct val="120000"/>
              </a:lnSpc>
              <a:spcBef>
                <a:spcPts val="700"/>
              </a:spcBef>
              <a:spcAft>
                <a:spcPts val="0"/>
              </a:spcAft>
              <a:buClr>
                <a:srgbClr val="00000A"/>
              </a:buClr>
              <a:buSzPts val="1800"/>
              <a:buFont typeface="Noto Sans Symbols"/>
              <a:buChar char="●"/>
            </a:pPr>
            <a:r>
              <a:rPr lang="en-US">
                <a:solidFill>
                  <a:srgbClr val="00000A"/>
                </a:solidFill>
              </a:rPr>
              <a:t>Conformity: Since this is a self generated dataset the main area of concern is whether the generated values conform to what is reasonable in a real-world flight scenario.</a:t>
            </a:r>
            <a:endParaRPr>
              <a:solidFill>
                <a:srgbClr val="00000A"/>
              </a:solidFill>
            </a:endParaRPr>
          </a:p>
          <a:p>
            <a:pPr indent="-342900" lvl="0" marL="457200" rtl="0" algn="l">
              <a:lnSpc>
                <a:spcPct val="120000"/>
              </a:lnSpc>
              <a:spcBef>
                <a:spcPts val="700"/>
              </a:spcBef>
              <a:spcAft>
                <a:spcPts val="700"/>
              </a:spcAft>
              <a:buClr>
                <a:srgbClr val="00000A"/>
              </a:buClr>
              <a:buSzPts val="1800"/>
              <a:buFont typeface="Noto Sans Symbols"/>
              <a:buChar char="●"/>
            </a:pPr>
            <a:r>
              <a:rPr lang="en-US">
                <a:solidFill>
                  <a:srgbClr val="00000A"/>
                </a:solidFill>
              </a:rPr>
              <a:t>Overall Quality: With the formulas provided, the team asserts that the quality of the dataset is high. The data conforms to the guidelines outlined by Dr. Sherry.</a:t>
            </a:r>
            <a:endParaRPr>
              <a:solidFill>
                <a:srgbClr val="00000A"/>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e4af3dd2e7_0_15"/>
          <p:cNvSpPr txBox="1"/>
          <p:nvPr>
            <p:ph idx="1" type="body"/>
          </p:nvPr>
        </p:nvSpPr>
        <p:spPr>
          <a:xfrm>
            <a:off x="406400" y="381000"/>
            <a:ext cx="10769700" cy="228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US"/>
              <a:t>Data Visualizations</a:t>
            </a:r>
            <a:endParaRPr/>
          </a:p>
        </p:txBody>
      </p:sp>
      <p:pic>
        <p:nvPicPr>
          <p:cNvPr id="217" name="Google Shape;217;ge4af3dd2e7_0_15"/>
          <p:cNvPicPr preferRelativeResize="0"/>
          <p:nvPr/>
        </p:nvPicPr>
        <p:blipFill>
          <a:blip r:embed="rId3">
            <a:alphaModFix/>
          </a:blip>
          <a:stretch>
            <a:fillRect/>
          </a:stretch>
        </p:blipFill>
        <p:spPr>
          <a:xfrm>
            <a:off x="248450" y="744925"/>
            <a:ext cx="11463148" cy="5927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e4af3dd2e7_0_0"/>
          <p:cNvSpPr txBox="1"/>
          <p:nvPr>
            <p:ph idx="1" type="body"/>
          </p:nvPr>
        </p:nvSpPr>
        <p:spPr>
          <a:xfrm>
            <a:off x="406400" y="381000"/>
            <a:ext cx="10769700" cy="228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US"/>
              <a:t>Random Cut Forest: AWS SageMaker </a:t>
            </a:r>
            <a:endParaRPr/>
          </a:p>
        </p:txBody>
      </p:sp>
      <p:sp>
        <p:nvSpPr>
          <p:cNvPr id="224" name="Google Shape;224;ge4af3dd2e7_0_0"/>
          <p:cNvSpPr txBox="1"/>
          <p:nvPr>
            <p:ph idx="2" type="body"/>
          </p:nvPr>
        </p:nvSpPr>
        <p:spPr>
          <a:xfrm>
            <a:off x="115950" y="4326225"/>
            <a:ext cx="5284200" cy="2727600"/>
          </a:xfrm>
          <a:prstGeom prst="rect">
            <a:avLst/>
          </a:prstGeom>
        </p:spPr>
        <p:txBody>
          <a:bodyPr anchorCtr="0" anchor="t" bIns="45700" lIns="91425" spcFirstLastPara="1" rIns="91425" wrap="square" tIns="45700">
            <a:noAutofit/>
          </a:bodyPr>
          <a:lstStyle/>
          <a:p>
            <a:pPr indent="-323850" lvl="0" marL="457200" marR="0" rtl="0" algn="l">
              <a:lnSpc>
                <a:spcPct val="100000"/>
              </a:lnSpc>
              <a:spcBef>
                <a:spcPts val="280"/>
              </a:spcBef>
              <a:spcAft>
                <a:spcPts val="0"/>
              </a:spcAft>
              <a:buSzPts val="1500"/>
              <a:buChar char="●"/>
            </a:pPr>
            <a:r>
              <a:rPr lang="en-US" sz="1500"/>
              <a:t>A random cut forest (RCF) is a modified version of a random forest (RF) algorithm. </a:t>
            </a:r>
            <a:endParaRPr sz="1500"/>
          </a:p>
          <a:p>
            <a:pPr indent="-323850" lvl="0" marL="457200" marR="0" rtl="0" algn="l">
              <a:lnSpc>
                <a:spcPct val="100000"/>
              </a:lnSpc>
              <a:spcBef>
                <a:spcPts val="0"/>
              </a:spcBef>
              <a:spcAft>
                <a:spcPts val="0"/>
              </a:spcAft>
              <a:buSzPts val="1500"/>
              <a:buChar char="●"/>
            </a:pPr>
            <a:r>
              <a:rPr lang="en-US" sz="1500"/>
              <a:t>RCF was developed by AWS and is an unsupervised algorithm </a:t>
            </a:r>
            <a:endParaRPr sz="1500"/>
          </a:p>
          <a:p>
            <a:pPr indent="-323850" lvl="0" marL="457200" marR="0" rtl="0" algn="l">
              <a:lnSpc>
                <a:spcPct val="100000"/>
              </a:lnSpc>
              <a:spcBef>
                <a:spcPts val="0"/>
              </a:spcBef>
              <a:spcAft>
                <a:spcPts val="0"/>
              </a:spcAft>
              <a:buSzPts val="1500"/>
              <a:buChar char="●"/>
            </a:pPr>
            <a:r>
              <a:rPr lang="en-US" sz="1500"/>
              <a:t>The RCF algorithm was built to provide quick incremental updates with the use of variables in the tree construction. </a:t>
            </a:r>
            <a:endParaRPr sz="1500"/>
          </a:p>
          <a:p>
            <a:pPr indent="-323850" lvl="1" marL="914400" marR="0" rtl="0" algn="l">
              <a:lnSpc>
                <a:spcPct val="100000"/>
              </a:lnSpc>
              <a:spcBef>
                <a:spcPts val="0"/>
              </a:spcBef>
              <a:spcAft>
                <a:spcPts val="0"/>
              </a:spcAft>
              <a:buSzPts val="1500"/>
              <a:buChar char="○"/>
            </a:pPr>
            <a:r>
              <a:rPr lang="en-US" sz="1500"/>
              <a:t>RCF relies on cluster analysis to discover data outliers, cuts in seasonality or periodicity, and to identify anomalies in time series data.</a:t>
            </a:r>
            <a:endParaRPr sz="1500"/>
          </a:p>
          <a:p>
            <a:pPr indent="0" lvl="0" marL="0" marR="0" rtl="0" algn="l">
              <a:lnSpc>
                <a:spcPct val="100000"/>
              </a:lnSpc>
              <a:spcBef>
                <a:spcPts val="280"/>
              </a:spcBef>
              <a:spcAft>
                <a:spcPts val="0"/>
              </a:spcAft>
              <a:buNone/>
            </a:pPr>
            <a:r>
              <a:t/>
            </a:r>
            <a:endParaRPr sz="1500"/>
          </a:p>
          <a:p>
            <a:pPr indent="0" lvl="0" marL="0" marR="0" rtl="0" algn="l">
              <a:lnSpc>
                <a:spcPct val="100000"/>
              </a:lnSpc>
              <a:spcBef>
                <a:spcPts val="280"/>
              </a:spcBef>
              <a:spcAft>
                <a:spcPts val="0"/>
              </a:spcAft>
              <a:buNone/>
            </a:pPr>
            <a:r>
              <a:t/>
            </a:r>
            <a:endParaRPr sz="1500"/>
          </a:p>
        </p:txBody>
      </p:sp>
      <p:pic>
        <p:nvPicPr>
          <p:cNvPr id="225" name="Google Shape;225;ge4af3dd2e7_0_0"/>
          <p:cNvPicPr preferRelativeResize="0"/>
          <p:nvPr/>
        </p:nvPicPr>
        <p:blipFill>
          <a:blip r:embed="rId3">
            <a:alphaModFix/>
          </a:blip>
          <a:stretch>
            <a:fillRect/>
          </a:stretch>
        </p:blipFill>
        <p:spPr>
          <a:xfrm>
            <a:off x="406400" y="745450"/>
            <a:ext cx="4504430" cy="3428387"/>
          </a:xfrm>
          <a:prstGeom prst="rect">
            <a:avLst/>
          </a:prstGeom>
          <a:noFill/>
          <a:ln>
            <a:noFill/>
          </a:ln>
        </p:spPr>
      </p:pic>
      <p:pic>
        <p:nvPicPr>
          <p:cNvPr id="226" name="Google Shape;226;ge4af3dd2e7_0_0"/>
          <p:cNvPicPr preferRelativeResize="0"/>
          <p:nvPr/>
        </p:nvPicPr>
        <p:blipFill>
          <a:blip r:embed="rId4">
            <a:alphaModFix/>
          </a:blip>
          <a:stretch>
            <a:fillRect/>
          </a:stretch>
        </p:blipFill>
        <p:spPr>
          <a:xfrm>
            <a:off x="5400150" y="3515950"/>
            <a:ext cx="6070374" cy="3128525"/>
          </a:xfrm>
          <a:prstGeom prst="rect">
            <a:avLst/>
          </a:prstGeom>
          <a:noFill/>
          <a:ln>
            <a:noFill/>
          </a:ln>
        </p:spPr>
      </p:pic>
      <p:sp>
        <p:nvSpPr>
          <p:cNvPr id="227" name="Google Shape;227;ge4af3dd2e7_0_0"/>
          <p:cNvSpPr txBox="1"/>
          <p:nvPr/>
        </p:nvSpPr>
        <p:spPr>
          <a:xfrm>
            <a:off x="4986125" y="745450"/>
            <a:ext cx="65268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280"/>
              </a:spcBef>
              <a:spcAft>
                <a:spcPts val="0"/>
              </a:spcAft>
              <a:buClr>
                <a:schemeClr val="dk1"/>
              </a:buClr>
              <a:buSzPts val="1400"/>
              <a:buFont typeface="Calibri"/>
              <a:buChar char="●"/>
            </a:pPr>
            <a:r>
              <a:rPr lang="en-US">
                <a:solidFill>
                  <a:schemeClr val="dk1"/>
                </a:solidFill>
                <a:latin typeface="Calibri"/>
                <a:ea typeface="Calibri"/>
                <a:cs typeface="Calibri"/>
                <a:sym typeface="Calibri"/>
              </a:rPr>
              <a:t>Humans are proficient at identifying  data points that seem to be anomalies, however the RCF algorithm can detect anomalies the human eye can not see. </a:t>
            </a:r>
            <a:endParaRPr>
              <a:solidFill>
                <a:schemeClr val="dk1"/>
              </a:solidFill>
              <a:latin typeface="Calibri"/>
              <a:ea typeface="Calibri"/>
              <a:cs typeface="Calibri"/>
              <a:sym typeface="Calibri"/>
            </a:endParaRPr>
          </a:p>
          <a:p>
            <a:pPr indent="-317500" lvl="1" marL="914400" rtl="0" algn="l">
              <a:spcBef>
                <a:spcPts val="0"/>
              </a:spcBef>
              <a:spcAft>
                <a:spcPts val="0"/>
              </a:spcAft>
              <a:buSzPts val="1400"/>
              <a:buFont typeface="Calibri"/>
              <a:buChar char="○"/>
            </a:pPr>
            <a:r>
              <a:rPr lang="en-US">
                <a:latin typeface="Calibri"/>
                <a:ea typeface="Calibri"/>
                <a:cs typeface="Calibri"/>
                <a:sym typeface="Calibri"/>
              </a:rPr>
              <a:t>It detects them by building multiple decision trees, known as a Forest of Trees, to track how newly added data points affect the forest. </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US">
                <a:latin typeface="Calibri"/>
                <a:ea typeface="Calibri"/>
                <a:cs typeface="Calibri"/>
                <a:sym typeface="Calibri"/>
              </a:rPr>
              <a:t>Each anomaly in the data is assigned a score by the RCF algorithm by calculating the mean score from each of the decision trees and appropriately scaling the output by the sample size. </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US">
                <a:latin typeface="Calibri"/>
                <a:ea typeface="Calibri"/>
                <a:cs typeface="Calibri"/>
                <a:sym typeface="Calibri"/>
              </a:rPr>
              <a:t>All anomaly scores from the different models are combined, due to the individual models being weak identifiers on their own, and a final anomaly score is calculated. </a:t>
            </a:r>
            <a:endParaRPr>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Amazon Sagemaker pinpoints anomalous data points when the score of the data point is statistically significantly dissimilar from other points in the models.</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MasonBrand.pxtx">
  <a:themeElements>
    <a:clrScheme name="Custom 6">
      <a:dk1>
        <a:srgbClr val="116020"/>
      </a:dk1>
      <a:lt1>
        <a:srgbClr val="FFFFFF"/>
      </a:lt1>
      <a:dk2>
        <a:srgbClr val="1E6E86"/>
      </a:dk2>
      <a:lt2>
        <a:srgbClr val="C5D1D7"/>
      </a:lt2>
      <a:accent1>
        <a:srgbClr val="990B01"/>
      </a:accent1>
      <a:accent2>
        <a:srgbClr val="DFBD17"/>
      </a:accent2>
      <a:accent3>
        <a:srgbClr val="99611F"/>
      </a:accent3>
      <a:accent4>
        <a:srgbClr val="8C7B70"/>
      </a:accent4>
      <a:accent5>
        <a:srgbClr val="719920"/>
      </a:accent5>
      <a:accent6>
        <a:srgbClr val="EE6D17"/>
      </a:accent6>
      <a:hlink>
        <a:srgbClr val="00A3D6"/>
      </a:hlink>
      <a:folHlink>
        <a:srgbClr val="694F0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2010-04-19T20:44:32Z</dcterms:created>
</cp:coreProperties>
</file>